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92" r:id="rId3"/>
    <p:sldId id="293" r:id="rId4"/>
    <p:sldId id="262" r:id="rId5"/>
    <p:sldId id="295" r:id="rId6"/>
    <p:sldId id="29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メイリオ" panose="020B0604030504040204" pitchFamily="50" charset="-128"/>
      <p:regular r:id="rId41"/>
      <p:bold r:id="rId42"/>
      <p:italic r:id="rId43"/>
      <p:boldItalic r:id="rId44"/>
    </p:embeddedFont>
    <p:embeddedFont>
      <p:font typeface="Meiryo UI" panose="020B0604030504040204" pitchFamily="50" charset="-128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26" autoAdjust="0"/>
    <p:restoredTop sz="94660"/>
  </p:normalViewPr>
  <p:slideViewPr>
    <p:cSldViewPr>
      <p:cViewPr>
        <p:scale>
          <a:sx n="60" d="100"/>
          <a:sy n="60" d="100"/>
        </p:scale>
        <p:origin x="1500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17181-F6A8-4518-8427-6C9B0420DE9A}" type="datetimeFigureOut">
              <a:rPr lang="ja-JP" altLang="en-US"/>
              <a:pPr>
                <a:defRPr/>
              </a:pPr>
              <a:t>2017/9/16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BDA86C-0693-49F8-931F-4D67FB55AB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7766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BDA86C-0693-49F8-931F-4D67FB55AB84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967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BDA86C-0693-49F8-931F-4D67FB55AB84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510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67554-DAC3-476A-A221-49DDD26A8A44}" type="datetime1">
              <a:rPr lang="ja-JP" altLang="en-US" smtClean="0"/>
              <a:t>2017/9/16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AAB00-D339-46F2-A903-B7301F5B8E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5595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468313" y="765175"/>
            <a:ext cx="1782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defRPr/>
            </a:pPr>
            <a:r>
              <a:rPr lang="en-US" altLang="ja-JP" sz="3600" smtClean="0"/>
              <a:t>Outline</a:t>
            </a:r>
            <a:endParaRPr lang="ja-JP" altLang="en-US" sz="360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>
            <a:lvl3pPr marL="1143000" indent="-228600">
              <a:buSzPct val="50000"/>
              <a:buFont typeface="Wingdings" pitchFamily="2" charset="2"/>
              <a:buChar char="Ø"/>
              <a:defRPr/>
            </a:lvl3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8532813" y="6597650"/>
            <a:ext cx="611187" cy="258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75D5-6A16-489E-8151-F5211796691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560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>
            <a:lvl3pPr marL="1143000" indent="-228600">
              <a:buSzPct val="50000"/>
              <a:buFont typeface="Wingdings" pitchFamily="2" charset="2"/>
              <a:buChar char="Ø"/>
              <a:defRPr/>
            </a:lvl3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0"/>
          </p:nvPr>
        </p:nvSpPr>
        <p:spPr>
          <a:xfrm>
            <a:off x="0" y="6597650"/>
            <a:ext cx="8532813" cy="2603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8532813" y="6597650"/>
            <a:ext cx="611187" cy="2587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1EC06D-8691-4A0E-ABEA-C1698ED807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971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11A7F9-46F8-48DA-8D34-BE062C0843C5}" type="datetime1">
              <a:rPr lang="ja-JP" altLang="en-US" smtClean="0"/>
              <a:t>2017/9/16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1C60DE-04D6-46AB-BE48-5FB3134255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メイリオ" pitchFamily="5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3.png"/><Relationship Id="rId5" Type="http://schemas.openxmlformats.org/officeDocument/2006/relationships/tags" Target="../tags/tag6.xml"/><Relationship Id="rId10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ctrTitle"/>
          </p:nvPr>
        </p:nvSpPr>
        <p:spPr>
          <a:xfrm>
            <a:off x="0" y="1268761"/>
            <a:ext cx="9144000" cy="2331690"/>
          </a:xfrm>
        </p:spPr>
        <p:txBody>
          <a:bodyPr/>
          <a:lstStyle/>
          <a:p>
            <a:r>
              <a:rPr lang="en-US" altLang="ja-JP" sz="3600" b="1" dirty="0" err="1"/>
              <a:t>Attosecond</a:t>
            </a:r>
            <a:r>
              <a:rPr lang="en-US" altLang="ja-JP" sz="3600" b="1" dirty="0"/>
              <a:t> FEL pulses: </a:t>
            </a: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en-US" altLang="ja-JP" sz="3600" b="1" dirty="0" smtClean="0">
                <a:solidFill>
                  <a:srgbClr val="FF0000"/>
                </a:solidFill>
              </a:rPr>
              <a:t>physical</a:t>
            </a:r>
            <a:r>
              <a:rPr lang="en-US" altLang="ja-JP" sz="3600" b="1" dirty="0" smtClean="0"/>
              <a:t> </a:t>
            </a:r>
            <a:r>
              <a:rPr lang="en-US" altLang="ja-JP" sz="3600" b="1" dirty="0"/>
              <a:t>and technical challenges</a:t>
            </a:r>
            <a:endParaRPr lang="ja-JP" altLang="en-US" sz="3600" dirty="0" smtClean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chemeClr val="tx1"/>
                </a:solidFill>
                <a:cs typeface="+mn-cs"/>
              </a:rPr>
              <a:t>Takashi Tanaka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chemeClr val="tx1"/>
                </a:solidFill>
                <a:cs typeface="+mn-cs"/>
              </a:rPr>
              <a:t>RIKEN SPring-8 Center</a:t>
            </a:r>
            <a:endParaRPr lang="ja-JP" altLang="en-US" dirty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AAB00-D339-46F2-A903-B7301F5B8E99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Principle of Operation</a:t>
            </a:r>
            <a:endParaRPr kumimoji="1" lang="ja-JP" altLang="en-US" dirty="0"/>
          </a:p>
        </p:txBody>
      </p:sp>
      <p:grpSp>
        <p:nvGrpSpPr>
          <p:cNvPr id="154" name="Group 535"/>
          <p:cNvGrpSpPr>
            <a:grpSpLocks noChangeAspect="1"/>
          </p:cNvGrpSpPr>
          <p:nvPr/>
        </p:nvGrpSpPr>
        <p:grpSpPr bwMode="auto">
          <a:xfrm>
            <a:off x="273746" y="4551824"/>
            <a:ext cx="8601168" cy="1858587"/>
            <a:chOff x="-1107" y="2865"/>
            <a:chExt cx="7858" cy="1698"/>
          </a:xfrm>
        </p:grpSpPr>
        <p:sp>
          <p:nvSpPr>
            <p:cNvPr id="156" name="Line 536"/>
            <p:cNvSpPr>
              <a:spLocks noChangeShapeType="1"/>
            </p:cNvSpPr>
            <p:nvPr/>
          </p:nvSpPr>
          <p:spPr bwMode="auto">
            <a:xfrm>
              <a:off x="-982" y="3339"/>
              <a:ext cx="0" cy="1224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7" name="Freeform 537"/>
            <p:cNvSpPr>
              <a:spLocks/>
            </p:cNvSpPr>
            <p:nvPr/>
          </p:nvSpPr>
          <p:spPr bwMode="auto">
            <a:xfrm>
              <a:off x="-1043" y="3259"/>
              <a:ext cx="125" cy="113"/>
            </a:xfrm>
            <a:custGeom>
              <a:avLst/>
              <a:gdLst>
                <a:gd name="T0" fmla="*/ 26 w 53"/>
                <a:gd name="T1" fmla="*/ 0 h 48"/>
                <a:gd name="T2" fmla="*/ 0 w 53"/>
                <a:gd name="T3" fmla="*/ 48 h 48"/>
                <a:gd name="T4" fmla="*/ 26 w 53"/>
                <a:gd name="T5" fmla="*/ 39 h 48"/>
                <a:gd name="T6" fmla="*/ 53 w 53"/>
                <a:gd name="T7" fmla="*/ 48 h 48"/>
                <a:gd name="T8" fmla="*/ 26 w 53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26" y="0"/>
                  </a:moveTo>
                  <a:cubicBezTo>
                    <a:pt x="20" y="16"/>
                    <a:pt x="10" y="36"/>
                    <a:pt x="0" y="4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42" y="36"/>
                    <a:pt x="32" y="16"/>
                    <a:pt x="26" y="0"/>
                  </a:cubicBezTo>
                  <a:close/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8" name="Line 538"/>
            <p:cNvSpPr>
              <a:spLocks noChangeShapeType="1"/>
            </p:cNvSpPr>
            <p:nvPr/>
          </p:nvSpPr>
          <p:spPr bwMode="auto">
            <a:xfrm>
              <a:off x="-982" y="3899"/>
              <a:ext cx="7733" cy="0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0" name="Rectangle 540"/>
            <p:cNvSpPr>
              <a:spLocks noChangeArrowheads="1"/>
            </p:cNvSpPr>
            <p:nvPr/>
          </p:nvSpPr>
          <p:spPr bwMode="auto">
            <a:xfrm>
              <a:off x="-1107" y="2865"/>
              <a:ext cx="21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29170" y="1102963"/>
            <a:ext cx="8162699" cy="1212344"/>
            <a:chOff x="329170" y="1008024"/>
            <a:chExt cx="8162699" cy="121234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769" y="1219589"/>
              <a:ext cx="6515100" cy="789214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70" y="1008024"/>
              <a:ext cx="1186541" cy="1212344"/>
            </a:xfrm>
            <a:prstGeom prst="rect">
              <a:avLst/>
            </a:prstGeom>
          </p:spPr>
        </p:pic>
        <p:sp>
          <p:nvSpPr>
            <p:cNvPr id="8" name="右矢印 7"/>
            <p:cNvSpPr/>
            <p:nvPr/>
          </p:nvSpPr>
          <p:spPr>
            <a:xfrm>
              <a:off x="1570141" y="1434582"/>
              <a:ext cx="348343" cy="359228"/>
            </a:xfrm>
            <a:prstGeom prst="rightArrow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7" name="グループ化 176"/>
            <p:cNvGrpSpPr/>
            <p:nvPr/>
          </p:nvGrpSpPr>
          <p:grpSpPr>
            <a:xfrm>
              <a:off x="1995371" y="1321319"/>
              <a:ext cx="6469201" cy="608618"/>
              <a:chOff x="1976438" y="4292600"/>
              <a:chExt cx="4321175" cy="2016125"/>
            </a:xfrm>
          </p:grpSpPr>
          <p:sp>
            <p:nvSpPr>
              <p:cNvPr id="178" name="Freeform 18"/>
              <p:cNvSpPr>
                <a:spLocks/>
              </p:cNvSpPr>
              <p:nvPr/>
            </p:nvSpPr>
            <p:spPr bwMode="auto">
              <a:xfrm>
                <a:off x="1976438" y="4292600"/>
                <a:ext cx="431800" cy="2016125"/>
              </a:xfrm>
              <a:custGeom>
                <a:avLst/>
                <a:gdLst>
                  <a:gd name="T0" fmla="*/ 272 w 272"/>
                  <a:gd name="T1" fmla="*/ 634 h 1270"/>
                  <a:gd name="T2" fmla="*/ 272 w 272"/>
                  <a:gd name="T3" fmla="*/ 634 h 1270"/>
                  <a:gd name="T4" fmla="*/ 266 w 272"/>
                  <a:gd name="T5" fmla="*/ 734 h 1270"/>
                  <a:gd name="T6" fmla="*/ 250 w 272"/>
                  <a:gd name="T7" fmla="*/ 952 h 1270"/>
                  <a:gd name="T8" fmla="*/ 240 w 272"/>
                  <a:gd name="T9" fmla="*/ 1070 h 1270"/>
                  <a:gd name="T10" fmla="*/ 230 w 272"/>
                  <a:gd name="T11" fmla="*/ 1170 h 1270"/>
                  <a:gd name="T12" fmla="*/ 224 w 272"/>
                  <a:gd name="T13" fmla="*/ 1212 h 1270"/>
                  <a:gd name="T14" fmla="*/ 216 w 272"/>
                  <a:gd name="T15" fmla="*/ 1242 h 1270"/>
                  <a:gd name="T16" fmla="*/ 210 w 272"/>
                  <a:gd name="T17" fmla="*/ 1262 h 1270"/>
                  <a:gd name="T18" fmla="*/ 208 w 272"/>
                  <a:gd name="T19" fmla="*/ 1268 h 1270"/>
                  <a:gd name="T20" fmla="*/ 204 w 272"/>
                  <a:gd name="T21" fmla="*/ 1270 h 1270"/>
                  <a:gd name="T22" fmla="*/ 204 w 272"/>
                  <a:gd name="T23" fmla="*/ 1270 h 1270"/>
                  <a:gd name="T24" fmla="*/ 200 w 272"/>
                  <a:gd name="T25" fmla="*/ 1268 h 1270"/>
                  <a:gd name="T26" fmla="*/ 198 w 272"/>
                  <a:gd name="T27" fmla="*/ 1262 h 1270"/>
                  <a:gd name="T28" fmla="*/ 192 w 272"/>
                  <a:gd name="T29" fmla="*/ 1242 h 1270"/>
                  <a:gd name="T30" fmla="*/ 186 w 272"/>
                  <a:gd name="T31" fmla="*/ 1212 h 1270"/>
                  <a:gd name="T32" fmla="*/ 180 w 272"/>
                  <a:gd name="T33" fmla="*/ 1170 h 1270"/>
                  <a:gd name="T34" fmla="*/ 168 w 272"/>
                  <a:gd name="T35" fmla="*/ 1070 h 1270"/>
                  <a:gd name="T36" fmla="*/ 158 w 272"/>
                  <a:gd name="T37" fmla="*/ 952 h 1270"/>
                  <a:gd name="T38" fmla="*/ 142 w 272"/>
                  <a:gd name="T39" fmla="*/ 734 h 1270"/>
                  <a:gd name="T40" fmla="*/ 136 w 272"/>
                  <a:gd name="T41" fmla="*/ 634 h 1270"/>
                  <a:gd name="T42" fmla="*/ 136 w 272"/>
                  <a:gd name="T43" fmla="*/ 634 h 1270"/>
                  <a:gd name="T44" fmla="*/ 130 w 272"/>
                  <a:gd name="T45" fmla="*/ 536 h 1270"/>
                  <a:gd name="T46" fmla="*/ 114 w 272"/>
                  <a:gd name="T47" fmla="*/ 318 h 1270"/>
                  <a:gd name="T48" fmla="*/ 104 w 272"/>
                  <a:gd name="T49" fmla="*/ 200 h 1270"/>
                  <a:gd name="T50" fmla="*/ 94 w 272"/>
                  <a:gd name="T51" fmla="*/ 100 h 1270"/>
                  <a:gd name="T52" fmla="*/ 88 w 272"/>
                  <a:gd name="T53" fmla="*/ 58 h 1270"/>
                  <a:gd name="T54" fmla="*/ 80 w 272"/>
                  <a:gd name="T55" fmla="*/ 28 h 1270"/>
                  <a:gd name="T56" fmla="*/ 74 w 272"/>
                  <a:gd name="T57" fmla="*/ 8 h 1270"/>
                  <a:gd name="T58" fmla="*/ 72 w 272"/>
                  <a:gd name="T59" fmla="*/ 2 h 1270"/>
                  <a:gd name="T60" fmla="*/ 68 w 272"/>
                  <a:gd name="T61" fmla="*/ 0 h 1270"/>
                  <a:gd name="T62" fmla="*/ 68 w 272"/>
                  <a:gd name="T63" fmla="*/ 0 h 1270"/>
                  <a:gd name="T64" fmla="*/ 64 w 272"/>
                  <a:gd name="T65" fmla="*/ 2 h 1270"/>
                  <a:gd name="T66" fmla="*/ 62 w 272"/>
                  <a:gd name="T67" fmla="*/ 8 h 1270"/>
                  <a:gd name="T68" fmla="*/ 56 w 272"/>
                  <a:gd name="T69" fmla="*/ 28 h 1270"/>
                  <a:gd name="T70" fmla="*/ 50 w 272"/>
                  <a:gd name="T71" fmla="*/ 58 h 1270"/>
                  <a:gd name="T72" fmla="*/ 44 w 272"/>
                  <a:gd name="T73" fmla="*/ 100 h 1270"/>
                  <a:gd name="T74" fmla="*/ 32 w 272"/>
                  <a:gd name="T75" fmla="*/ 200 h 1270"/>
                  <a:gd name="T76" fmla="*/ 22 w 272"/>
                  <a:gd name="T77" fmla="*/ 318 h 1270"/>
                  <a:gd name="T78" fmla="*/ 6 w 272"/>
                  <a:gd name="T79" fmla="*/ 536 h 1270"/>
                  <a:gd name="T80" fmla="*/ 0 w 272"/>
                  <a:gd name="T81" fmla="*/ 634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270">
                    <a:moveTo>
                      <a:pt x="272" y="634"/>
                    </a:moveTo>
                    <a:lnTo>
                      <a:pt x="272" y="634"/>
                    </a:lnTo>
                    <a:lnTo>
                      <a:pt x="266" y="734"/>
                    </a:lnTo>
                    <a:lnTo>
                      <a:pt x="250" y="952"/>
                    </a:lnTo>
                    <a:lnTo>
                      <a:pt x="240" y="1070"/>
                    </a:lnTo>
                    <a:lnTo>
                      <a:pt x="230" y="1170"/>
                    </a:lnTo>
                    <a:lnTo>
                      <a:pt x="224" y="1212"/>
                    </a:lnTo>
                    <a:lnTo>
                      <a:pt x="216" y="1242"/>
                    </a:lnTo>
                    <a:lnTo>
                      <a:pt x="210" y="1262"/>
                    </a:lnTo>
                    <a:lnTo>
                      <a:pt x="208" y="1268"/>
                    </a:lnTo>
                    <a:lnTo>
                      <a:pt x="204" y="1270"/>
                    </a:lnTo>
                    <a:lnTo>
                      <a:pt x="204" y="1270"/>
                    </a:lnTo>
                    <a:lnTo>
                      <a:pt x="200" y="1268"/>
                    </a:lnTo>
                    <a:lnTo>
                      <a:pt x="198" y="1262"/>
                    </a:lnTo>
                    <a:lnTo>
                      <a:pt x="192" y="1242"/>
                    </a:lnTo>
                    <a:lnTo>
                      <a:pt x="186" y="1212"/>
                    </a:lnTo>
                    <a:lnTo>
                      <a:pt x="180" y="1170"/>
                    </a:lnTo>
                    <a:lnTo>
                      <a:pt x="168" y="1070"/>
                    </a:lnTo>
                    <a:lnTo>
                      <a:pt x="158" y="952"/>
                    </a:lnTo>
                    <a:lnTo>
                      <a:pt x="142" y="734"/>
                    </a:lnTo>
                    <a:lnTo>
                      <a:pt x="136" y="634"/>
                    </a:lnTo>
                    <a:lnTo>
                      <a:pt x="136" y="634"/>
                    </a:lnTo>
                    <a:lnTo>
                      <a:pt x="130" y="536"/>
                    </a:lnTo>
                    <a:lnTo>
                      <a:pt x="114" y="318"/>
                    </a:lnTo>
                    <a:lnTo>
                      <a:pt x="104" y="200"/>
                    </a:lnTo>
                    <a:lnTo>
                      <a:pt x="94" y="100"/>
                    </a:lnTo>
                    <a:lnTo>
                      <a:pt x="88" y="58"/>
                    </a:lnTo>
                    <a:lnTo>
                      <a:pt x="80" y="28"/>
                    </a:lnTo>
                    <a:lnTo>
                      <a:pt x="74" y="8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2"/>
                    </a:lnTo>
                    <a:lnTo>
                      <a:pt x="62" y="8"/>
                    </a:lnTo>
                    <a:lnTo>
                      <a:pt x="56" y="28"/>
                    </a:lnTo>
                    <a:lnTo>
                      <a:pt x="50" y="58"/>
                    </a:lnTo>
                    <a:lnTo>
                      <a:pt x="44" y="100"/>
                    </a:lnTo>
                    <a:lnTo>
                      <a:pt x="32" y="200"/>
                    </a:lnTo>
                    <a:lnTo>
                      <a:pt x="22" y="318"/>
                    </a:lnTo>
                    <a:lnTo>
                      <a:pt x="6" y="536"/>
                    </a:lnTo>
                    <a:lnTo>
                      <a:pt x="0" y="63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19"/>
              <p:cNvSpPr>
                <a:spLocks/>
              </p:cNvSpPr>
              <p:nvPr/>
            </p:nvSpPr>
            <p:spPr bwMode="auto">
              <a:xfrm>
                <a:off x="5434013" y="4867275"/>
                <a:ext cx="431800" cy="866775"/>
              </a:xfrm>
              <a:custGeom>
                <a:avLst/>
                <a:gdLst>
                  <a:gd name="T0" fmla="*/ 0 w 272"/>
                  <a:gd name="T1" fmla="*/ 272 h 546"/>
                  <a:gd name="T2" fmla="*/ 0 w 272"/>
                  <a:gd name="T3" fmla="*/ 272 h 546"/>
                  <a:gd name="T4" fmla="*/ 4 w 272"/>
                  <a:gd name="T5" fmla="*/ 230 h 546"/>
                  <a:gd name="T6" fmla="*/ 20 w 272"/>
                  <a:gd name="T7" fmla="*/ 136 h 546"/>
                  <a:gd name="T8" fmla="*/ 30 w 272"/>
                  <a:gd name="T9" fmla="*/ 86 h 546"/>
                  <a:gd name="T10" fmla="*/ 42 w 272"/>
                  <a:gd name="T11" fmla="*/ 44 h 546"/>
                  <a:gd name="T12" fmla="*/ 48 w 272"/>
                  <a:gd name="T13" fmla="*/ 26 h 546"/>
                  <a:gd name="T14" fmla="*/ 54 w 272"/>
                  <a:gd name="T15" fmla="*/ 12 h 546"/>
                  <a:gd name="T16" fmla="*/ 60 w 272"/>
                  <a:gd name="T17" fmla="*/ 4 h 546"/>
                  <a:gd name="T18" fmla="*/ 64 w 272"/>
                  <a:gd name="T19" fmla="*/ 2 h 546"/>
                  <a:gd name="T20" fmla="*/ 68 w 272"/>
                  <a:gd name="T21" fmla="*/ 0 h 546"/>
                  <a:gd name="T22" fmla="*/ 68 w 272"/>
                  <a:gd name="T23" fmla="*/ 0 h 546"/>
                  <a:gd name="T24" fmla="*/ 70 w 272"/>
                  <a:gd name="T25" fmla="*/ 2 h 546"/>
                  <a:gd name="T26" fmla="*/ 74 w 272"/>
                  <a:gd name="T27" fmla="*/ 4 h 546"/>
                  <a:gd name="T28" fmla="*/ 80 w 272"/>
                  <a:gd name="T29" fmla="*/ 12 h 546"/>
                  <a:gd name="T30" fmla="*/ 86 w 272"/>
                  <a:gd name="T31" fmla="*/ 26 h 546"/>
                  <a:gd name="T32" fmla="*/ 92 w 272"/>
                  <a:gd name="T33" fmla="*/ 44 h 546"/>
                  <a:gd name="T34" fmla="*/ 104 w 272"/>
                  <a:gd name="T35" fmla="*/ 86 h 546"/>
                  <a:gd name="T36" fmla="*/ 114 w 272"/>
                  <a:gd name="T37" fmla="*/ 136 h 546"/>
                  <a:gd name="T38" fmla="*/ 130 w 272"/>
                  <a:gd name="T39" fmla="*/ 230 h 546"/>
                  <a:gd name="T40" fmla="*/ 136 w 272"/>
                  <a:gd name="T41" fmla="*/ 272 h 546"/>
                  <a:gd name="T42" fmla="*/ 136 w 272"/>
                  <a:gd name="T43" fmla="*/ 272 h 546"/>
                  <a:gd name="T44" fmla="*/ 140 w 272"/>
                  <a:gd name="T45" fmla="*/ 316 h 546"/>
                  <a:gd name="T46" fmla="*/ 156 w 272"/>
                  <a:gd name="T47" fmla="*/ 410 h 546"/>
                  <a:gd name="T48" fmla="*/ 166 w 272"/>
                  <a:gd name="T49" fmla="*/ 460 h 546"/>
                  <a:gd name="T50" fmla="*/ 178 w 272"/>
                  <a:gd name="T51" fmla="*/ 502 h 546"/>
                  <a:gd name="T52" fmla="*/ 184 w 272"/>
                  <a:gd name="T53" fmla="*/ 520 h 546"/>
                  <a:gd name="T54" fmla="*/ 190 w 272"/>
                  <a:gd name="T55" fmla="*/ 534 h 546"/>
                  <a:gd name="T56" fmla="*/ 196 w 272"/>
                  <a:gd name="T57" fmla="*/ 542 h 546"/>
                  <a:gd name="T58" fmla="*/ 200 w 272"/>
                  <a:gd name="T59" fmla="*/ 544 h 546"/>
                  <a:gd name="T60" fmla="*/ 204 w 272"/>
                  <a:gd name="T61" fmla="*/ 546 h 546"/>
                  <a:gd name="T62" fmla="*/ 204 w 272"/>
                  <a:gd name="T63" fmla="*/ 546 h 546"/>
                  <a:gd name="T64" fmla="*/ 206 w 272"/>
                  <a:gd name="T65" fmla="*/ 544 h 546"/>
                  <a:gd name="T66" fmla="*/ 210 w 272"/>
                  <a:gd name="T67" fmla="*/ 542 h 546"/>
                  <a:gd name="T68" fmla="*/ 216 w 272"/>
                  <a:gd name="T69" fmla="*/ 534 h 546"/>
                  <a:gd name="T70" fmla="*/ 222 w 272"/>
                  <a:gd name="T71" fmla="*/ 520 h 546"/>
                  <a:gd name="T72" fmla="*/ 228 w 272"/>
                  <a:gd name="T73" fmla="*/ 502 h 546"/>
                  <a:gd name="T74" fmla="*/ 240 w 272"/>
                  <a:gd name="T75" fmla="*/ 460 h 546"/>
                  <a:gd name="T76" fmla="*/ 250 w 272"/>
                  <a:gd name="T77" fmla="*/ 410 h 546"/>
                  <a:gd name="T78" fmla="*/ 266 w 272"/>
                  <a:gd name="T79" fmla="*/ 316 h 546"/>
                  <a:gd name="T80" fmla="*/ 272 w 272"/>
                  <a:gd name="T81" fmla="*/ 27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546">
                    <a:moveTo>
                      <a:pt x="0" y="272"/>
                    </a:moveTo>
                    <a:lnTo>
                      <a:pt x="0" y="272"/>
                    </a:lnTo>
                    <a:lnTo>
                      <a:pt x="4" y="230"/>
                    </a:lnTo>
                    <a:lnTo>
                      <a:pt x="20" y="136"/>
                    </a:lnTo>
                    <a:lnTo>
                      <a:pt x="30" y="86"/>
                    </a:lnTo>
                    <a:lnTo>
                      <a:pt x="42" y="44"/>
                    </a:lnTo>
                    <a:lnTo>
                      <a:pt x="48" y="26"/>
                    </a:lnTo>
                    <a:lnTo>
                      <a:pt x="54" y="12"/>
                    </a:lnTo>
                    <a:lnTo>
                      <a:pt x="60" y="4"/>
                    </a:lnTo>
                    <a:lnTo>
                      <a:pt x="6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0" y="2"/>
                    </a:lnTo>
                    <a:lnTo>
                      <a:pt x="74" y="4"/>
                    </a:lnTo>
                    <a:lnTo>
                      <a:pt x="80" y="12"/>
                    </a:lnTo>
                    <a:lnTo>
                      <a:pt x="86" y="26"/>
                    </a:lnTo>
                    <a:lnTo>
                      <a:pt x="92" y="44"/>
                    </a:lnTo>
                    <a:lnTo>
                      <a:pt x="104" y="86"/>
                    </a:lnTo>
                    <a:lnTo>
                      <a:pt x="114" y="136"/>
                    </a:lnTo>
                    <a:lnTo>
                      <a:pt x="130" y="230"/>
                    </a:lnTo>
                    <a:lnTo>
                      <a:pt x="136" y="272"/>
                    </a:lnTo>
                    <a:lnTo>
                      <a:pt x="136" y="272"/>
                    </a:lnTo>
                    <a:lnTo>
                      <a:pt x="140" y="316"/>
                    </a:lnTo>
                    <a:lnTo>
                      <a:pt x="156" y="410"/>
                    </a:lnTo>
                    <a:lnTo>
                      <a:pt x="166" y="460"/>
                    </a:lnTo>
                    <a:lnTo>
                      <a:pt x="178" y="502"/>
                    </a:lnTo>
                    <a:lnTo>
                      <a:pt x="184" y="520"/>
                    </a:lnTo>
                    <a:lnTo>
                      <a:pt x="190" y="534"/>
                    </a:lnTo>
                    <a:lnTo>
                      <a:pt x="196" y="542"/>
                    </a:lnTo>
                    <a:lnTo>
                      <a:pt x="200" y="544"/>
                    </a:lnTo>
                    <a:lnTo>
                      <a:pt x="204" y="546"/>
                    </a:lnTo>
                    <a:lnTo>
                      <a:pt x="204" y="546"/>
                    </a:lnTo>
                    <a:lnTo>
                      <a:pt x="206" y="544"/>
                    </a:lnTo>
                    <a:lnTo>
                      <a:pt x="210" y="542"/>
                    </a:lnTo>
                    <a:lnTo>
                      <a:pt x="216" y="534"/>
                    </a:lnTo>
                    <a:lnTo>
                      <a:pt x="222" y="520"/>
                    </a:lnTo>
                    <a:lnTo>
                      <a:pt x="228" y="502"/>
                    </a:lnTo>
                    <a:lnTo>
                      <a:pt x="240" y="460"/>
                    </a:lnTo>
                    <a:lnTo>
                      <a:pt x="250" y="410"/>
                    </a:lnTo>
                    <a:lnTo>
                      <a:pt x="266" y="316"/>
                    </a:lnTo>
                    <a:lnTo>
                      <a:pt x="272" y="27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20"/>
              <p:cNvSpPr>
                <a:spLocks/>
              </p:cNvSpPr>
              <p:nvPr/>
            </p:nvSpPr>
            <p:spPr bwMode="auto">
              <a:xfrm>
                <a:off x="5865813" y="4940300"/>
                <a:ext cx="431800" cy="720725"/>
              </a:xfrm>
              <a:custGeom>
                <a:avLst/>
                <a:gdLst>
                  <a:gd name="T0" fmla="*/ 0 w 272"/>
                  <a:gd name="T1" fmla="*/ 226 h 454"/>
                  <a:gd name="T2" fmla="*/ 0 w 272"/>
                  <a:gd name="T3" fmla="*/ 226 h 454"/>
                  <a:gd name="T4" fmla="*/ 6 w 272"/>
                  <a:gd name="T5" fmla="*/ 192 h 454"/>
                  <a:gd name="T6" fmla="*/ 20 w 272"/>
                  <a:gd name="T7" fmla="*/ 114 h 454"/>
                  <a:gd name="T8" fmla="*/ 30 w 272"/>
                  <a:gd name="T9" fmla="*/ 72 h 454"/>
                  <a:gd name="T10" fmla="*/ 42 w 272"/>
                  <a:gd name="T11" fmla="*/ 36 h 454"/>
                  <a:gd name="T12" fmla="*/ 48 w 272"/>
                  <a:gd name="T13" fmla="*/ 22 h 454"/>
                  <a:gd name="T14" fmla="*/ 54 w 272"/>
                  <a:gd name="T15" fmla="*/ 10 h 454"/>
                  <a:gd name="T16" fmla="*/ 60 w 272"/>
                  <a:gd name="T17" fmla="*/ 2 h 454"/>
                  <a:gd name="T18" fmla="*/ 68 w 272"/>
                  <a:gd name="T19" fmla="*/ 0 h 454"/>
                  <a:gd name="T20" fmla="*/ 68 w 272"/>
                  <a:gd name="T21" fmla="*/ 0 h 454"/>
                  <a:gd name="T22" fmla="*/ 74 w 272"/>
                  <a:gd name="T23" fmla="*/ 2 h 454"/>
                  <a:gd name="T24" fmla="*/ 80 w 272"/>
                  <a:gd name="T25" fmla="*/ 10 h 454"/>
                  <a:gd name="T26" fmla="*/ 86 w 272"/>
                  <a:gd name="T27" fmla="*/ 22 h 454"/>
                  <a:gd name="T28" fmla="*/ 92 w 272"/>
                  <a:gd name="T29" fmla="*/ 36 h 454"/>
                  <a:gd name="T30" fmla="*/ 104 w 272"/>
                  <a:gd name="T31" fmla="*/ 72 h 454"/>
                  <a:gd name="T32" fmla="*/ 114 w 272"/>
                  <a:gd name="T33" fmla="*/ 114 h 454"/>
                  <a:gd name="T34" fmla="*/ 130 w 272"/>
                  <a:gd name="T35" fmla="*/ 192 h 454"/>
                  <a:gd name="T36" fmla="*/ 136 w 272"/>
                  <a:gd name="T37" fmla="*/ 226 h 454"/>
                  <a:gd name="T38" fmla="*/ 136 w 272"/>
                  <a:gd name="T39" fmla="*/ 226 h 454"/>
                  <a:gd name="T40" fmla="*/ 142 w 272"/>
                  <a:gd name="T41" fmla="*/ 262 h 454"/>
                  <a:gd name="T42" fmla="*/ 156 w 272"/>
                  <a:gd name="T43" fmla="*/ 340 h 454"/>
                  <a:gd name="T44" fmla="*/ 166 w 272"/>
                  <a:gd name="T45" fmla="*/ 382 h 454"/>
                  <a:gd name="T46" fmla="*/ 178 w 272"/>
                  <a:gd name="T47" fmla="*/ 418 h 454"/>
                  <a:gd name="T48" fmla="*/ 184 w 272"/>
                  <a:gd name="T49" fmla="*/ 432 h 454"/>
                  <a:gd name="T50" fmla="*/ 190 w 272"/>
                  <a:gd name="T51" fmla="*/ 444 h 454"/>
                  <a:gd name="T52" fmla="*/ 196 w 272"/>
                  <a:gd name="T53" fmla="*/ 452 h 454"/>
                  <a:gd name="T54" fmla="*/ 204 w 272"/>
                  <a:gd name="T55" fmla="*/ 454 h 454"/>
                  <a:gd name="T56" fmla="*/ 204 w 272"/>
                  <a:gd name="T57" fmla="*/ 454 h 454"/>
                  <a:gd name="T58" fmla="*/ 210 w 272"/>
                  <a:gd name="T59" fmla="*/ 452 h 454"/>
                  <a:gd name="T60" fmla="*/ 216 w 272"/>
                  <a:gd name="T61" fmla="*/ 444 h 454"/>
                  <a:gd name="T62" fmla="*/ 222 w 272"/>
                  <a:gd name="T63" fmla="*/ 432 h 454"/>
                  <a:gd name="T64" fmla="*/ 228 w 272"/>
                  <a:gd name="T65" fmla="*/ 418 h 454"/>
                  <a:gd name="T66" fmla="*/ 240 w 272"/>
                  <a:gd name="T67" fmla="*/ 382 h 454"/>
                  <a:gd name="T68" fmla="*/ 250 w 272"/>
                  <a:gd name="T69" fmla="*/ 340 h 454"/>
                  <a:gd name="T70" fmla="*/ 266 w 272"/>
                  <a:gd name="T71" fmla="*/ 262 h 454"/>
                  <a:gd name="T72" fmla="*/ 272 w 272"/>
                  <a:gd name="T73" fmla="*/ 2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2" h="454">
                    <a:moveTo>
                      <a:pt x="0" y="226"/>
                    </a:moveTo>
                    <a:lnTo>
                      <a:pt x="0" y="226"/>
                    </a:lnTo>
                    <a:lnTo>
                      <a:pt x="6" y="192"/>
                    </a:lnTo>
                    <a:lnTo>
                      <a:pt x="20" y="114"/>
                    </a:lnTo>
                    <a:lnTo>
                      <a:pt x="30" y="72"/>
                    </a:lnTo>
                    <a:lnTo>
                      <a:pt x="42" y="36"/>
                    </a:lnTo>
                    <a:lnTo>
                      <a:pt x="48" y="22"/>
                    </a:lnTo>
                    <a:lnTo>
                      <a:pt x="54" y="10"/>
                    </a:lnTo>
                    <a:lnTo>
                      <a:pt x="60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4" y="2"/>
                    </a:lnTo>
                    <a:lnTo>
                      <a:pt x="80" y="10"/>
                    </a:lnTo>
                    <a:lnTo>
                      <a:pt x="86" y="22"/>
                    </a:lnTo>
                    <a:lnTo>
                      <a:pt x="92" y="36"/>
                    </a:lnTo>
                    <a:lnTo>
                      <a:pt x="104" y="72"/>
                    </a:lnTo>
                    <a:lnTo>
                      <a:pt x="114" y="114"/>
                    </a:lnTo>
                    <a:lnTo>
                      <a:pt x="130" y="192"/>
                    </a:lnTo>
                    <a:lnTo>
                      <a:pt x="136" y="226"/>
                    </a:lnTo>
                    <a:lnTo>
                      <a:pt x="136" y="226"/>
                    </a:lnTo>
                    <a:lnTo>
                      <a:pt x="142" y="262"/>
                    </a:lnTo>
                    <a:lnTo>
                      <a:pt x="156" y="340"/>
                    </a:lnTo>
                    <a:lnTo>
                      <a:pt x="166" y="382"/>
                    </a:lnTo>
                    <a:lnTo>
                      <a:pt x="178" y="418"/>
                    </a:lnTo>
                    <a:lnTo>
                      <a:pt x="184" y="432"/>
                    </a:lnTo>
                    <a:lnTo>
                      <a:pt x="190" y="444"/>
                    </a:lnTo>
                    <a:lnTo>
                      <a:pt x="196" y="452"/>
                    </a:lnTo>
                    <a:lnTo>
                      <a:pt x="204" y="454"/>
                    </a:lnTo>
                    <a:lnTo>
                      <a:pt x="204" y="454"/>
                    </a:lnTo>
                    <a:lnTo>
                      <a:pt x="210" y="452"/>
                    </a:lnTo>
                    <a:lnTo>
                      <a:pt x="216" y="444"/>
                    </a:lnTo>
                    <a:lnTo>
                      <a:pt x="222" y="432"/>
                    </a:lnTo>
                    <a:lnTo>
                      <a:pt x="228" y="418"/>
                    </a:lnTo>
                    <a:lnTo>
                      <a:pt x="240" y="382"/>
                    </a:lnTo>
                    <a:lnTo>
                      <a:pt x="250" y="340"/>
                    </a:lnTo>
                    <a:lnTo>
                      <a:pt x="266" y="262"/>
                    </a:lnTo>
                    <a:lnTo>
                      <a:pt x="272" y="226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21"/>
              <p:cNvSpPr>
                <a:spLocks/>
              </p:cNvSpPr>
              <p:nvPr/>
            </p:nvSpPr>
            <p:spPr bwMode="auto">
              <a:xfrm>
                <a:off x="2840038" y="4435475"/>
                <a:ext cx="431800" cy="1730375"/>
              </a:xfrm>
              <a:custGeom>
                <a:avLst/>
                <a:gdLst>
                  <a:gd name="T0" fmla="*/ 272 w 272"/>
                  <a:gd name="T1" fmla="*/ 544 h 1090"/>
                  <a:gd name="T2" fmla="*/ 272 w 272"/>
                  <a:gd name="T3" fmla="*/ 544 h 1090"/>
                  <a:gd name="T4" fmla="*/ 266 w 272"/>
                  <a:gd name="T5" fmla="*/ 630 h 1090"/>
                  <a:gd name="T6" fmla="*/ 252 w 272"/>
                  <a:gd name="T7" fmla="*/ 818 h 1090"/>
                  <a:gd name="T8" fmla="*/ 240 w 272"/>
                  <a:gd name="T9" fmla="*/ 918 h 1090"/>
                  <a:gd name="T10" fmla="*/ 230 w 272"/>
                  <a:gd name="T11" fmla="*/ 1004 h 1090"/>
                  <a:gd name="T12" fmla="*/ 224 w 272"/>
                  <a:gd name="T13" fmla="*/ 1040 h 1090"/>
                  <a:gd name="T14" fmla="*/ 218 w 272"/>
                  <a:gd name="T15" fmla="*/ 1066 h 1090"/>
                  <a:gd name="T16" fmla="*/ 210 w 272"/>
                  <a:gd name="T17" fmla="*/ 1084 h 1090"/>
                  <a:gd name="T18" fmla="*/ 208 w 272"/>
                  <a:gd name="T19" fmla="*/ 1088 h 1090"/>
                  <a:gd name="T20" fmla="*/ 204 w 272"/>
                  <a:gd name="T21" fmla="*/ 1090 h 1090"/>
                  <a:gd name="T22" fmla="*/ 204 w 272"/>
                  <a:gd name="T23" fmla="*/ 1090 h 1090"/>
                  <a:gd name="T24" fmla="*/ 202 w 272"/>
                  <a:gd name="T25" fmla="*/ 1088 h 1090"/>
                  <a:gd name="T26" fmla="*/ 198 w 272"/>
                  <a:gd name="T27" fmla="*/ 1084 h 1090"/>
                  <a:gd name="T28" fmla="*/ 192 w 272"/>
                  <a:gd name="T29" fmla="*/ 1066 h 1090"/>
                  <a:gd name="T30" fmla="*/ 186 w 272"/>
                  <a:gd name="T31" fmla="*/ 1040 h 1090"/>
                  <a:gd name="T32" fmla="*/ 180 w 272"/>
                  <a:gd name="T33" fmla="*/ 1004 h 1090"/>
                  <a:gd name="T34" fmla="*/ 168 w 272"/>
                  <a:gd name="T35" fmla="*/ 918 h 1090"/>
                  <a:gd name="T36" fmla="*/ 158 w 272"/>
                  <a:gd name="T37" fmla="*/ 818 h 1090"/>
                  <a:gd name="T38" fmla="*/ 142 w 272"/>
                  <a:gd name="T39" fmla="*/ 630 h 1090"/>
                  <a:gd name="T40" fmla="*/ 136 w 272"/>
                  <a:gd name="T41" fmla="*/ 544 h 1090"/>
                  <a:gd name="T42" fmla="*/ 136 w 272"/>
                  <a:gd name="T43" fmla="*/ 544 h 1090"/>
                  <a:gd name="T44" fmla="*/ 130 w 272"/>
                  <a:gd name="T45" fmla="*/ 460 h 1090"/>
                  <a:gd name="T46" fmla="*/ 116 w 272"/>
                  <a:gd name="T47" fmla="*/ 272 h 1090"/>
                  <a:gd name="T48" fmla="*/ 104 w 272"/>
                  <a:gd name="T49" fmla="*/ 172 h 1090"/>
                  <a:gd name="T50" fmla="*/ 94 w 272"/>
                  <a:gd name="T51" fmla="*/ 86 h 1090"/>
                  <a:gd name="T52" fmla="*/ 88 w 272"/>
                  <a:gd name="T53" fmla="*/ 50 h 1090"/>
                  <a:gd name="T54" fmla="*/ 82 w 272"/>
                  <a:gd name="T55" fmla="*/ 24 h 1090"/>
                  <a:gd name="T56" fmla="*/ 74 w 272"/>
                  <a:gd name="T57" fmla="*/ 6 h 1090"/>
                  <a:gd name="T58" fmla="*/ 72 w 272"/>
                  <a:gd name="T59" fmla="*/ 2 h 1090"/>
                  <a:gd name="T60" fmla="*/ 68 w 272"/>
                  <a:gd name="T61" fmla="*/ 0 h 1090"/>
                  <a:gd name="T62" fmla="*/ 68 w 272"/>
                  <a:gd name="T63" fmla="*/ 0 h 1090"/>
                  <a:gd name="T64" fmla="*/ 66 w 272"/>
                  <a:gd name="T65" fmla="*/ 2 h 1090"/>
                  <a:gd name="T66" fmla="*/ 62 w 272"/>
                  <a:gd name="T67" fmla="*/ 6 h 1090"/>
                  <a:gd name="T68" fmla="*/ 56 w 272"/>
                  <a:gd name="T69" fmla="*/ 24 h 1090"/>
                  <a:gd name="T70" fmla="*/ 50 w 272"/>
                  <a:gd name="T71" fmla="*/ 50 h 1090"/>
                  <a:gd name="T72" fmla="*/ 44 w 272"/>
                  <a:gd name="T73" fmla="*/ 86 h 1090"/>
                  <a:gd name="T74" fmla="*/ 32 w 272"/>
                  <a:gd name="T75" fmla="*/ 172 h 1090"/>
                  <a:gd name="T76" fmla="*/ 22 w 272"/>
                  <a:gd name="T77" fmla="*/ 272 h 1090"/>
                  <a:gd name="T78" fmla="*/ 6 w 272"/>
                  <a:gd name="T79" fmla="*/ 460 h 1090"/>
                  <a:gd name="T80" fmla="*/ 0 w 272"/>
                  <a:gd name="T81" fmla="*/ 544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090">
                    <a:moveTo>
                      <a:pt x="272" y="544"/>
                    </a:moveTo>
                    <a:lnTo>
                      <a:pt x="272" y="544"/>
                    </a:lnTo>
                    <a:lnTo>
                      <a:pt x="266" y="630"/>
                    </a:lnTo>
                    <a:lnTo>
                      <a:pt x="252" y="818"/>
                    </a:lnTo>
                    <a:lnTo>
                      <a:pt x="240" y="918"/>
                    </a:lnTo>
                    <a:lnTo>
                      <a:pt x="230" y="1004"/>
                    </a:lnTo>
                    <a:lnTo>
                      <a:pt x="224" y="1040"/>
                    </a:lnTo>
                    <a:lnTo>
                      <a:pt x="218" y="1066"/>
                    </a:lnTo>
                    <a:lnTo>
                      <a:pt x="210" y="1084"/>
                    </a:lnTo>
                    <a:lnTo>
                      <a:pt x="208" y="1088"/>
                    </a:lnTo>
                    <a:lnTo>
                      <a:pt x="204" y="1090"/>
                    </a:lnTo>
                    <a:lnTo>
                      <a:pt x="204" y="1090"/>
                    </a:lnTo>
                    <a:lnTo>
                      <a:pt x="202" y="1088"/>
                    </a:lnTo>
                    <a:lnTo>
                      <a:pt x="198" y="1084"/>
                    </a:lnTo>
                    <a:lnTo>
                      <a:pt x="192" y="1066"/>
                    </a:lnTo>
                    <a:lnTo>
                      <a:pt x="186" y="1040"/>
                    </a:lnTo>
                    <a:lnTo>
                      <a:pt x="180" y="1004"/>
                    </a:lnTo>
                    <a:lnTo>
                      <a:pt x="168" y="918"/>
                    </a:lnTo>
                    <a:lnTo>
                      <a:pt x="158" y="818"/>
                    </a:lnTo>
                    <a:lnTo>
                      <a:pt x="142" y="630"/>
                    </a:lnTo>
                    <a:lnTo>
                      <a:pt x="136" y="544"/>
                    </a:lnTo>
                    <a:lnTo>
                      <a:pt x="136" y="544"/>
                    </a:lnTo>
                    <a:lnTo>
                      <a:pt x="130" y="460"/>
                    </a:lnTo>
                    <a:lnTo>
                      <a:pt x="116" y="272"/>
                    </a:lnTo>
                    <a:lnTo>
                      <a:pt x="104" y="172"/>
                    </a:lnTo>
                    <a:lnTo>
                      <a:pt x="94" y="86"/>
                    </a:lnTo>
                    <a:lnTo>
                      <a:pt x="88" y="50"/>
                    </a:lnTo>
                    <a:lnTo>
                      <a:pt x="82" y="24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4"/>
                    </a:lnTo>
                    <a:lnTo>
                      <a:pt x="50" y="50"/>
                    </a:lnTo>
                    <a:lnTo>
                      <a:pt x="44" y="86"/>
                    </a:lnTo>
                    <a:lnTo>
                      <a:pt x="32" y="172"/>
                    </a:lnTo>
                    <a:lnTo>
                      <a:pt x="22" y="272"/>
                    </a:lnTo>
                    <a:lnTo>
                      <a:pt x="6" y="460"/>
                    </a:lnTo>
                    <a:lnTo>
                      <a:pt x="0" y="54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22"/>
              <p:cNvSpPr>
                <a:spLocks/>
              </p:cNvSpPr>
              <p:nvPr/>
            </p:nvSpPr>
            <p:spPr bwMode="auto">
              <a:xfrm>
                <a:off x="3271838" y="4508500"/>
                <a:ext cx="431800" cy="1584325"/>
              </a:xfrm>
              <a:custGeom>
                <a:avLst/>
                <a:gdLst>
                  <a:gd name="T0" fmla="*/ 272 w 272"/>
                  <a:gd name="T1" fmla="*/ 498 h 998"/>
                  <a:gd name="T2" fmla="*/ 272 w 272"/>
                  <a:gd name="T3" fmla="*/ 498 h 998"/>
                  <a:gd name="T4" fmla="*/ 266 w 272"/>
                  <a:gd name="T5" fmla="*/ 576 h 998"/>
                  <a:gd name="T6" fmla="*/ 252 w 272"/>
                  <a:gd name="T7" fmla="*/ 748 h 998"/>
                  <a:gd name="T8" fmla="*/ 240 w 272"/>
                  <a:gd name="T9" fmla="*/ 840 h 998"/>
                  <a:gd name="T10" fmla="*/ 230 w 272"/>
                  <a:gd name="T11" fmla="*/ 920 h 998"/>
                  <a:gd name="T12" fmla="*/ 224 w 272"/>
                  <a:gd name="T13" fmla="*/ 952 h 998"/>
                  <a:gd name="T14" fmla="*/ 218 w 272"/>
                  <a:gd name="T15" fmla="*/ 976 h 998"/>
                  <a:gd name="T16" fmla="*/ 210 w 272"/>
                  <a:gd name="T17" fmla="*/ 992 h 998"/>
                  <a:gd name="T18" fmla="*/ 208 w 272"/>
                  <a:gd name="T19" fmla="*/ 996 h 998"/>
                  <a:gd name="T20" fmla="*/ 204 w 272"/>
                  <a:gd name="T21" fmla="*/ 998 h 998"/>
                  <a:gd name="T22" fmla="*/ 204 w 272"/>
                  <a:gd name="T23" fmla="*/ 998 h 998"/>
                  <a:gd name="T24" fmla="*/ 202 w 272"/>
                  <a:gd name="T25" fmla="*/ 996 h 998"/>
                  <a:gd name="T26" fmla="*/ 198 w 272"/>
                  <a:gd name="T27" fmla="*/ 992 h 998"/>
                  <a:gd name="T28" fmla="*/ 192 w 272"/>
                  <a:gd name="T29" fmla="*/ 976 h 998"/>
                  <a:gd name="T30" fmla="*/ 186 w 272"/>
                  <a:gd name="T31" fmla="*/ 952 h 998"/>
                  <a:gd name="T32" fmla="*/ 180 w 272"/>
                  <a:gd name="T33" fmla="*/ 920 h 998"/>
                  <a:gd name="T34" fmla="*/ 168 w 272"/>
                  <a:gd name="T35" fmla="*/ 840 h 998"/>
                  <a:gd name="T36" fmla="*/ 158 w 272"/>
                  <a:gd name="T37" fmla="*/ 748 h 998"/>
                  <a:gd name="T38" fmla="*/ 142 w 272"/>
                  <a:gd name="T39" fmla="*/ 576 h 998"/>
                  <a:gd name="T40" fmla="*/ 136 w 272"/>
                  <a:gd name="T41" fmla="*/ 498 h 998"/>
                  <a:gd name="T42" fmla="*/ 136 w 272"/>
                  <a:gd name="T43" fmla="*/ 498 h 998"/>
                  <a:gd name="T44" fmla="*/ 130 w 272"/>
                  <a:gd name="T45" fmla="*/ 422 h 998"/>
                  <a:gd name="T46" fmla="*/ 116 w 272"/>
                  <a:gd name="T47" fmla="*/ 250 h 998"/>
                  <a:gd name="T48" fmla="*/ 104 w 272"/>
                  <a:gd name="T49" fmla="*/ 158 h 998"/>
                  <a:gd name="T50" fmla="*/ 94 w 272"/>
                  <a:gd name="T51" fmla="*/ 78 h 998"/>
                  <a:gd name="T52" fmla="*/ 88 w 272"/>
                  <a:gd name="T53" fmla="*/ 46 h 998"/>
                  <a:gd name="T54" fmla="*/ 82 w 272"/>
                  <a:gd name="T55" fmla="*/ 22 h 998"/>
                  <a:gd name="T56" fmla="*/ 74 w 272"/>
                  <a:gd name="T57" fmla="*/ 6 h 998"/>
                  <a:gd name="T58" fmla="*/ 72 w 272"/>
                  <a:gd name="T59" fmla="*/ 2 h 998"/>
                  <a:gd name="T60" fmla="*/ 68 w 272"/>
                  <a:gd name="T61" fmla="*/ 0 h 998"/>
                  <a:gd name="T62" fmla="*/ 68 w 272"/>
                  <a:gd name="T63" fmla="*/ 0 h 998"/>
                  <a:gd name="T64" fmla="*/ 66 w 272"/>
                  <a:gd name="T65" fmla="*/ 2 h 998"/>
                  <a:gd name="T66" fmla="*/ 62 w 272"/>
                  <a:gd name="T67" fmla="*/ 6 h 998"/>
                  <a:gd name="T68" fmla="*/ 56 w 272"/>
                  <a:gd name="T69" fmla="*/ 22 h 998"/>
                  <a:gd name="T70" fmla="*/ 50 w 272"/>
                  <a:gd name="T71" fmla="*/ 46 h 998"/>
                  <a:gd name="T72" fmla="*/ 44 w 272"/>
                  <a:gd name="T73" fmla="*/ 78 h 998"/>
                  <a:gd name="T74" fmla="*/ 32 w 272"/>
                  <a:gd name="T75" fmla="*/ 158 h 998"/>
                  <a:gd name="T76" fmla="*/ 22 w 272"/>
                  <a:gd name="T77" fmla="*/ 250 h 998"/>
                  <a:gd name="T78" fmla="*/ 6 w 272"/>
                  <a:gd name="T79" fmla="*/ 422 h 998"/>
                  <a:gd name="T80" fmla="*/ 0 w 272"/>
                  <a:gd name="T81" fmla="*/ 498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998">
                    <a:moveTo>
                      <a:pt x="272" y="498"/>
                    </a:moveTo>
                    <a:lnTo>
                      <a:pt x="272" y="498"/>
                    </a:lnTo>
                    <a:lnTo>
                      <a:pt x="266" y="576"/>
                    </a:lnTo>
                    <a:lnTo>
                      <a:pt x="252" y="748"/>
                    </a:lnTo>
                    <a:lnTo>
                      <a:pt x="240" y="840"/>
                    </a:lnTo>
                    <a:lnTo>
                      <a:pt x="230" y="920"/>
                    </a:lnTo>
                    <a:lnTo>
                      <a:pt x="224" y="952"/>
                    </a:lnTo>
                    <a:lnTo>
                      <a:pt x="218" y="976"/>
                    </a:lnTo>
                    <a:lnTo>
                      <a:pt x="210" y="992"/>
                    </a:lnTo>
                    <a:lnTo>
                      <a:pt x="208" y="996"/>
                    </a:lnTo>
                    <a:lnTo>
                      <a:pt x="204" y="998"/>
                    </a:lnTo>
                    <a:lnTo>
                      <a:pt x="204" y="998"/>
                    </a:lnTo>
                    <a:lnTo>
                      <a:pt x="202" y="996"/>
                    </a:lnTo>
                    <a:lnTo>
                      <a:pt x="198" y="992"/>
                    </a:lnTo>
                    <a:lnTo>
                      <a:pt x="192" y="976"/>
                    </a:lnTo>
                    <a:lnTo>
                      <a:pt x="186" y="952"/>
                    </a:lnTo>
                    <a:lnTo>
                      <a:pt x="180" y="920"/>
                    </a:lnTo>
                    <a:lnTo>
                      <a:pt x="168" y="840"/>
                    </a:lnTo>
                    <a:lnTo>
                      <a:pt x="158" y="748"/>
                    </a:lnTo>
                    <a:lnTo>
                      <a:pt x="142" y="576"/>
                    </a:lnTo>
                    <a:lnTo>
                      <a:pt x="136" y="498"/>
                    </a:lnTo>
                    <a:lnTo>
                      <a:pt x="136" y="498"/>
                    </a:lnTo>
                    <a:lnTo>
                      <a:pt x="130" y="422"/>
                    </a:lnTo>
                    <a:lnTo>
                      <a:pt x="116" y="250"/>
                    </a:lnTo>
                    <a:lnTo>
                      <a:pt x="104" y="158"/>
                    </a:lnTo>
                    <a:lnTo>
                      <a:pt x="94" y="78"/>
                    </a:lnTo>
                    <a:lnTo>
                      <a:pt x="88" y="46"/>
                    </a:lnTo>
                    <a:lnTo>
                      <a:pt x="82" y="22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2"/>
                    </a:lnTo>
                    <a:lnTo>
                      <a:pt x="50" y="46"/>
                    </a:lnTo>
                    <a:lnTo>
                      <a:pt x="44" y="78"/>
                    </a:lnTo>
                    <a:lnTo>
                      <a:pt x="32" y="158"/>
                    </a:lnTo>
                    <a:lnTo>
                      <a:pt x="22" y="250"/>
                    </a:lnTo>
                    <a:lnTo>
                      <a:pt x="6" y="422"/>
                    </a:lnTo>
                    <a:lnTo>
                      <a:pt x="0" y="49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23"/>
              <p:cNvSpPr>
                <a:spLocks/>
              </p:cNvSpPr>
              <p:nvPr/>
            </p:nvSpPr>
            <p:spPr bwMode="auto">
              <a:xfrm>
                <a:off x="2408238" y="4365625"/>
                <a:ext cx="431800" cy="1870075"/>
              </a:xfrm>
              <a:custGeom>
                <a:avLst/>
                <a:gdLst>
                  <a:gd name="T0" fmla="*/ 272 w 272"/>
                  <a:gd name="T1" fmla="*/ 588 h 1178"/>
                  <a:gd name="T2" fmla="*/ 272 w 272"/>
                  <a:gd name="T3" fmla="*/ 588 h 1178"/>
                  <a:gd name="T4" fmla="*/ 266 w 272"/>
                  <a:gd name="T5" fmla="*/ 682 h 1178"/>
                  <a:gd name="T6" fmla="*/ 252 w 272"/>
                  <a:gd name="T7" fmla="*/ 884 h 1178"/>
                  <a:gd name="T8" fmla="*/ 240 w 272"/>
                  <a:gd name="T9" fmla="*/ 992 h 1178"/>
                  <a:gd name="T10" fmla="*/ 230 w 272"/>
                  <a:gd name="T11" fmla="*/ 1086 h 1178"/>
                  <a:gd name="T12" fmla="*/ 224 w 272"/>
                  <a:gd name="T13" fmla="*/ 1124 h 1178"/>
                  <a:gd name="T14" fmla="*/ 216 w 272"/>
                  <a:gd name="T15" fmla="*/ 1154 h 1178"/>
                  <a:gd name="T16" fmla="*/ 210 w 272"/>
                  <a:gd name="T17" fmla="*/ 1172 h 1178"/>
                  <a:gd name="T18" fmla="*/ 208 w 272"/>
                  <a:gd name="T19" fmla="*/ 1176 h 1178"/>
                  <a:gd name="T20" fmla="*/ 204 w 272"/>
                  <a:gd name="T21" fmla="*/ 1178 h 1178"/>
                  <a:gd name="T22" fmla="*/ 204 w 272"/>
                  <a:gd name="T23" fmla="*/ 1178 h 1178"/>
                  <a:gd name="T24" fmla="*/ 202 w 272"/>
                  <a:gd name="T25" fmla="*/ 1176 h 1178"/>
                  <a:gd name="T26" fmla="*/ 198 w 272"/>
                  <a:gd name="T27" fmla="*/ 1172 h 1178"/>
                  <a:gd name="T28" fmla="*/ 192 w 272"/>
                  <a:gd name="T29" fmla="*/ 1154 h 1178"/>
                  <a:gd name="T30" fmla="*/ 186 w 272"/>
                  <a:gd name="T31" fmla="*/ 1124 h 1178"/>
                  <a:gd name="T32" fmla="*/ 180 w 272"/>
                  <a:gd name="T33" fmla="*/ 1086 h 1178"/>
                  <a:gd name="T34" fmla="*/ 168 w 272"/>
                  <a:gd name="T35" fmla="*/ 992 h 1178"/>
                  <a:gd name="T36" fmla="*/ 158 w 272"/>
                  <a:gd name="T37" fmla="*/ 884 h 1178"/>
                  <a:gd name="T38" fmla="*/ 142 w 272"/>
                  <a:gd name="T39" fmla="*/ 682 h 1178"/>
                  <a:gd name="T40" fmla="*/ 136 w 272"/>
                  <a:gd name="T41" fmla="*/ 588 h 1178"/>
                  <a:gd name="T42" fmla="*/ 136 w 272"/>
                  <a:gd name="T43" fmla="*/ 588 h 1178"/>
                  <a:gd name="T44" fmla="*/ 130 w 272"/>
                  <a:gd name="T45" fmla="*/ 496 h 1178"/>
                  <a:gd name="T46" fmla="*/ 114 w 272"/>
                  <a:gd name="T47" fmla="*/ 294 h 1178"/>
                  <a:gd name="T48" fmla="*/ 104 w 272"/>
                  <a:gd name="T49" fmla="*/ 186 h 1178"/>
                  <a:gd name="T50" fmla="*/ 94 w 272"/>
                  <a:gd name="T51" fmla="*/ 92 h 1178"/>
                  <a:gd name="T52" fmla="*/ 88 w 272"/>
                  <a:gd name="T53" fmla="*/ 54 h 1178"/>
                  <a:gd name="T54" fmla="*/ 80 w 272"/>
                  <a:gd name="T55" fmla="*/ 24 h 1178"/>
                  <a:gd name="T56" fmla="*/ 74 w 272"/>
                  <a:gd name="T57" fmla="*/ 6 h 1178"/>
                  <a:gd name="T58" fmla="*/ 72 w 272"/>
                  <a:gd name="T59" fmla="*/ 2 h 1178"/>
                  <a:gd name="T60" fmla="*/ 68 w 272"/>
                  <a:gd name="T61" fmla="*/ 0 h 1178"/>
                  <a:gd name="T62" fmla="*/ 68 w 272"/>
                  <a:gd name="T63" fmla="*/ 0 h 1178"/>
                  <a:gd name="T64" fmla="*/ 66 w 272"/>
                  <a:gd name="T65" fmla="*/ 2 h 1178"/>
                  <a:gd name="T66" fmla="*/ 62 w 272"/>
                  <a:gd name="T67" fmla="*/ 6 h 1178"/>
                  <a:gd name="T68" fmla="*/ 56 w 272"/>
                  <a:gd name="T69" fmla="*/ 24 h 1178"/>
                  <a:gd name="T70" fmla="*/ 50 w 272"/>
                  <a:gd name="T71" fmla="*/ 54 h 1178"/>
                  <a:gd name="T72" fmla="*/ 44 w 272"/>
                  <a:gd name="T73" fmla="*/ 92 h 1178"/>
                  <a:gd name="T74" fmla="*/ 32 w 272"/>
                  <a:gd name="T75" fmla="*/ 186 h 1178"/>
                  <a:gd name="T76" fmla="*/ 22 w 272"/>
                  <a:gd name="T77" fmla="*/ 294 h 1178"/>
                  <a:gd name="T78" fmla="*/ 6 w 272"/>
                  <a:gd name="T79" fmla="*/ 496 h 1178"/>
                  <a:gd name="T80" fmla="*/ 0 w 272"/>
                  <a:gd name="T81" fmla="*/ 588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178">
                    <a:moveTo>
                      <a:pt x="272" y="588"/>
                    </a:moveTo>
                    <a:lnTo>
                      <a:pt x="272" y="588"/>
                    </a:lnTo>
                    <a:lnTo>
                      <a:pt x="266" y="682"/>
                    </a:lnTo>
                    <a:lnTo>
                      <a:pt x="252" y="884"/>
                    </a:lnTo>
                    <a:lnTo>
                      <a:pt x="240" y="992"/>
                    </a:lnTo>
                    <a:lnTo>
                      <a:pt x="230" y="1086"/>
                    </a:lnTo>
                    <a:lnTo>
                      <a:pt x="224" y="1124"/>
                    </a:lnTo>
                    <a:lnTo>
                      <a:pt x="216" y="1154"/>
                    </a:lnTo>
                    <a:lnTo>
                      <a:pt x="210" y="1172"/>
                    </a:lnTo>
                    <a:lnTo>
                      <a:pt x="208" y="1176"/>
                    </a:lnTo>
                    <a:lnTo>
                      <a:pt x="204" y="1178"/>
                    </a:lnTo>
                    <a:lnTo>
                      <a:pt x="204" y="1178"/>
                    </a:lnTo>
                    <a:lnTo>
                      <a:pt x="202" y="1176"/>
                    </a:lnTo>
                    <a:lnTo>
                      <a:pt x="198" y="1172"/>
                    </a:lnTo>
                    <a:lnTo>
                      <a:pt x="192" y="1154"/>
                    </a:lnTo>
                    <a:lnTo>
                      <a:pt x="186" y="1124"/>
                    </a:lnTo>
                    <a:lnTo>
                      <a:pt x="180" y="1086"/>
                    </a:lnTo>
                    <a:lnTo>
                      <a:pt x="168" y="992"/>
                    </a:lnTo>
                    <a:lnTo>
                      <a:pt x="158" y="884"/>
                    </a:lnTo>
                    <a:lnTo>
                      <a:pt x="142" y="682"/>
                    </a:lnTo>
                    <a:lnTo>
                      <a:pt x="136" y="588"/>
                    </a:lnTo>
                    <a:lnTo>
                      <a:pt x="136" y="588"/>
                    </a:lnTo>
                    <a:lnTo>
                      <a:pt x="130" y="496"/>
                    </a:lnTo>
                    <a:lnTo>
                      <a:pt x="114" y="294"/>
                    </a:lnTo>
                    <a:lnTo>
                      <a:pt x="104" y="186"/>
                    </a:lnTo>
                    <a:lnTo>
                      <a:pt x="94" y="92"/>
                    </a:lnTo>
                    <a:lnTo>
                      <a:pt x="88" y="54"/>
                    </a:lnTo>
                    <a:lnTo>
                      <a:pt x="80" y="24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4"/>
                    </a:lnTo>
                    <a:lnTo>
                      <a:pt x="50" y="54"/>
                    </a:lnTo>
                    <a:lnTo>
                      <a:pt x="44" y="92"/>
                    </a:lnTo>
                    <a:lnTo>
                      <a:pt x="32" y="186"/>
                    </a:lnTo>
                    <a:lnTo>
                      <a:pt x="22" y="294"/>
                    </a:lnTo>
                    <a:lnTo>
                      <a:pt x="6" y="496"/>
                    </a:lnTo>
                    <a:lnTo>
                      <a:pt x="0" y="58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24"/>
              <p:cNvSpPr>
                <a:spLocks/>
              </p:cNvSpPr>
              <p:nvPr/>
            </p:nvSpPr>
            <p:spPr bwMode="auto">
              <a:xfrm>
                <a:off x="3703638" y="4581525"/>
                <a:ext cx="431800" cy="1438275"/>
              </a:xfrm>
              <a:custGeom>
                <a:avLst/>
                <a:gdLst>
                  <a:gd name="T0" fmla="*/ 0 w 272"/>
                  <a:gd name="T1" fmla="*/ 452 h 906"/>
                  <a:gd name="T2" fmla="*/ 0 w 272"/>
                  <a:gd name="T3" fmla="*/ 452 h 906"/>
                  <a:gd name="T4" fmla="*/ 6 w 272"/>
                  <a:gd name="T5" fmla="*/ 382 h 906"/>
                  <a:gd name="T6" fmla="*/ 22 w 272"/>
                  <a:gd name="T7" fmla="*/ 226 h 906"/>
                  <a:gd name="T8" fmla="*/ 32 w 272"/>
                  <a:gd name="T9" fmla="*/ 142 h 906"/>
                  <a:gd name="T10" fmla="*/ 44 w 272"/>
                  <a:gd name="T11" fmla="*/ 70 h 906"/>
                  <a:gd name="T12" fmla="*/ 50 w 272"/>
                  <a:gd name="T13" fmla="*/ 42 h 906"/>
                  <a:gd name="T14" fmla="*/ 56 w 272"/>
                  <a:gd name="T15" fmla="*/ 18 h 906"/>
                  <a:gd name="T16" fmla="*/ 62 w 272"/>
                  <a:gd name="T17" fmla="*/ 4 h 906"/>
                  <a:gd name="T18" fmla="*/ 66 w 272"/>
                  <a:gd name="T19" fmla="*/ 0 h 906"/>
                  <a:gd name="T20" fmla="*/ 68 w 272"/>
                  <a:gd name="T21" fmla="*/ 0 h 906"/>
                  <a:gd name="T22" fmla="*/ 68 w 272"/>
                  <a:gd name="T23" fmla="*/ 0 h 906"/>
                  <a:gd name="T24" fmla="*/ 72 w 272"/>
                  <a:gd name="T25" fmla="*/ 0 h 906"/>
                  <a:gd name="T26" fmla="*/ 74 w 272"/>
                  <a:gd name="T27" fmla="*/ 4 h 906"/>
                  <a:gd name="T28" fmla="*/ 82 w 272"/>
                  <a:gd name="T29" fmla="*/ 18 h 906"/>
                  <a:gd name="T30" fmla="*/ 88 w 272"/>
                  <a:gd name="T31" fmla="*/ 42 h 906"/>
                  <a:gd name="T32" fmla="*/ 94 w 272"/>
                  <a:gd name="T33" fmla="*/ 70 h 906"/>
                  <a:gd name="T34" fmla="*/ 106 w 272"/>
                  <a:gd name="T35" fmla="*/ 142 h 906"/>
                  <a:gd name="T36" fmla="*/ 116 w 272"/>
                  <a:gd name="T37" fmla="*/ 226 h 906"/>
                  <a:gd name="T38" fmla="*/ 130 w 272"/>
                  <a:gd name="T39" fmla="*/ 382 h 906"/>
                  <a:gd name="T40" fmla="*/ 136 w 272"/>
                  <a:gd name="T41" fmla="*/ 452 h 906"/>
                  <a:gd name="T42" fmla="*/ 136 w 272"/>
                  <a:gd name="T43" fmla="*/ 452 h 906"/>
                  <a:gd name="T44" fmla="*/ 142 w 272"/>
                  <a:gd name="T45" fmla="*/ 524 h 906"/>
                  <a:gd name="T46" fmla="*/ 158 w 272"/>
                  <a:gd name="T47" fmla="*/ 680 h 906"/>
                  <a:gd name="T48" fmla="*/ 168 w 272"/>
                  <a:gd name="T49" fmla="*/ 764 h 906"/>
                  <a:gd name="T50" fmla="*/ 180 w 272"/>
                  <a:gd name="T51" fmla="*/ 836 h 906"/>
                  <a:gd name="T52" fmla="*/ 186 w 272"/>
                  <a:gd name="T53" fmla="*/ 864 h 906"/>
                  <a:gd name="T54" fmla="*/ 192 w 272"/>
                  <a:gd name="T55" fmla="*/ 888 h 906"/>
                  <a:gd name="T56" fmla="*/ 198 w 272"/>
                  <a:gd name="T57" fmla="*/ 902 h 906"/>
                  <a:gd name="T58" fmla="*/ 202 w 272"/>
                  <a:gd name="T59" fmla="*/ 906 h 906"/>
                  <a:gd name="T60" fmla="*/ 204 w 272"/>
                  <a:gd name="T61" fmla="*/ 906 h 906"/>
                  <a:gd name="T62" fmla="*/ 204 w 272"/>
                  <a:gd name="T63" fmla="*/ 906 h 906"/>
                  <a:gd name="T64" fmla="*/ 208 w 272"/>
                  <a:gd name="T65" fmla="*/ 906 h 906"/>
                  <a:gd name="T66" fmla="*/ 212 w 272"/>
                  <a:gd name="T67" fmla="*/ 902 h 906"/>
                  <a:gd name="T68" fmla="*/ 218 w 272"/>
                  <a:gd name="T69" fmla="*/ 888 h 906"/>
                  <a:gd name="T70" fmla="*/ 224 w 272"/>
                  <a:gd name="T71" fmla="*/ 864 h 906"/>
                  <a:gd name="T72" fmla="*/ 230 w 272"/>
                  <a:gd name="T73" fmla="*/ 836 h 906"/>
                  <a:gd name="T74" fmla="*/ 242 w 272"/>
                  <a:gd name="T75" fmla="*/ 764 h 906"/>
                  <a:gd name="T76" fmla="*/ 252 w 272"/>
                  <a:gd name="T77" fmla="*/ 680 h 906"/>
                  <a:gd name="T78" fmla="*/ 266 w 272"/>
                  <a:gd name="T79" fmla="*/ 524 h 906"/>
                  <a:gd name="T80" fmla="*/ 272 w 272"/>
                  <a:gd name="T81" fmla="*/ 452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906">
                    <a:moveTo>
                      <a:pt x="0" y="452"/>
                    </a:moveTo>
                    <a:lnTo>
                      <a:pt x="0" y="452"/>
                    </a:lnTo>
                    <a:lnTo>
                      <a:pt x="6" y="382"/>
                    </a:lnTo>
                    <a:lnTo>
                      <a:pt x="22" y="226"/>
                    </a:lnTo>
                    <a:lnTo>
                      <a:pt x="32" y="142"/>
                    </a:lnTo>
                    <a:lnTo>
                      <a:pt x="44" y="70"/>
                    </a:lnTo>
                    <a:lnTo>
                      <a:pt x="50" y="42"/>
                    </a:lnTo>
                    <a:lnTo>
                      <a:pt x="56" y="18"/>
                    </a:lnTo>
                    <a:lnTo>
                      <a:pt x="62" y="4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82" y="18"/>
                    </a:lnTo>
                    <a:lnTo>
                      <a:pt x="88" y="42"/>
                    </a:lnTo>
                    <a:lnTo>
                      <a:pt x="94" y="70"/>
                    </a:lnTo>
                    <a:lnTo>
                      <a:pt x="106" y="142"/>
                    </a:lnTo>
                    <a:lnTo>
                      <a:pt x="116" y="226"/>
                    </a:lnTo>
                    <a:lnTo>
                      <a:pt x="130" y="382"/>
                    </a:lnTo>
                    <a:lnTo>
                      <a:pt x="136" y="452"/>
                    </a:lnTo>
                    <a:lnTo>
                      <a:pt x="136" y="452"/>
                    </a:lnTo>
                    <a:lnTo>
                      <a:pt x="142" y="524"/>
                    </a:lnTo>
                    <a:lnTo>
                      <a:pt x="158" y="680"/>
                    </a:lnTo>
                    <a:lnTo>
                      <a:pt x="168" y="764"/>
                    </a:lnTo>
                    <a:lnTo>
                      <a:pt x="180" y="836"/>
                    </a:lnTo>
                    <a:lnTo>
                      <a:pt x="186" y="864"/>
                    </a:lnTo>
                    <a:lnTo>
                      <a:pt x="192" y="888"/>
                    </a:lnTo>
                    <a:lnTo>
                      <a:pt x="198" y="902"/>
                    </a:lnTo>
                    <a:lnTo>
                      <a:pt x="202" y="906"/>
                    </a:lnTo>
                    <a:lnTo>
                      <a:pt x="204" y="906"/>
                    </a:lnTo>
                    <a:lnTo>
                      <a:pt x="204" y="906"/>
                    </a:lnTo>
                    <a:lnTo>
                      <a:pt x="208" y="906"/>
                    </a:lnTo>
                    <a:lnTo>
                      <a:pt x="212" y="902"/>
                    </a:lnTo>
                    <a:lnTo>
                      <a:pt x="218" y="888"/>
                    </a:lnTo>
                    <a:lnTo>
                      <a:pt x="224" y="864"/>
                    </a:lnTo>
                    <a:lnTo>
                      <a:pt x="230" y="836"/>
                    </a:lnTo>
                    <a:lnTo>
                      <a:pt x="242" y="764"/>
                    </a:lnTo>
                    <a:lnTo>
                      <a:pt x="252" y="680"/>
                    </a:lnTo>
                    <a:lnTo>
                      <a:pt x="266" y="524"/>
                    </a:lnTo>
                    <a:lnTo>
                      <a:pt x="272" y="45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25"/>
              <p:cNvSpPr>
                <a:spLocks/>
              </p:cNvSpPr>
              <p:nvPr/>
            </p:nvSpPr>
            <p:spPr bwMode="auto">
              <a:xfrm>
                <a:off x="4135438" y="4651375"/>
                <a:ext cx="431800" cy="1298575"/>
              </a:xfrm>
              <a:custGeom>
                <a:avLst/>
                <a:gdLst>
                  <a:gd name="T0" fmla="*/ 0 w 272"/>
                  <a:gd name="T1" fmla="*/ 408 h 818"/>
                  <a:gd name="T2" fmla="*/ 0 w 272"/>
                  <a:gd name="T3" fmla="*/ 408 h 818"/>
                  <a:gd name="T4" fmla="*/ 6 w 272"/>
                  <a:gd name="T5" fmla="*/ 346 h 818"/>
                  <a:gd name="T6" fmla="*/ 22 w 272"/>
                  <a:gd name="T7" fmla="*/ 204 h 818"/>
                  <a:gd name="T8" fmla="*/ 32 w 272"/>
                  <a:gd name="T9" fmla="*/ 130 h 818"/>
                  <a:gd name="T10" fmla="*/ 44 w 272"/>
                  <a:gd name="T11" fmla="*/ 64 h 818"/>
                  <a:gd name="T12" fmla="*/ 50 w 272"/>
                  <a:gd name="T13" fmla="*/ 38 h 818"/>
                  <a:gd name="T14" fmla="*/ 56 w 272"/>
                  <a:gd name="T15" fmla="*/ 18 h 818"/>
                  <a:gd name="T16" fmla="*/ 62 w 272"/>
                  <a:gd name="T17" fmla="*/ 6 h 818"/>
                  <a:gd name="T18" fmla="*/ 66 w 272"/>
                  <a:gd name="T19" fmla="*/ 2 h 818"/>
                  <a:gd name="T20" fmla="*/ 68 w 272"/>
                  <a:gd name="T21" fmla="*/ 0 h 818"/>
                  <a:gd name="T22" fmla="*/ 68 w 272"/>
                  <a:gd name="T23" fmla="*/ 0 h 818"/>
                  <a:gd name="T24" fmla="*/ 72 w 272"/>
                  <a:gd name="T25" fmla="*/ 2 h 818"/>
                  <a:gd name="T26" fmla="*/ 76 w 272"/>
                  <a:gd name="T27" fmla="*/ 6 h 818"/>
                  <a:gd name="T28" fmla="*/ 82 w 272"/>
                  <a:gd name="T29" fmla="*/ 18 h 818"/>
                  <a:gd name="T30" fmla="*/ 88 w 272"/>
                  <a:gd name="T31" fmla="*/ 38 h 818"/>
                  <a:gd name="T32" fmla="*/ 94 w 272"/>
                  <a:gd name="T33" fmla="*/ 64 h 818"/>
                  <a:gd name="T34" fmla="*/ 106 w 272"/>
                  <a:gd name="T35" fmla="*/ 130 h 818"/>
                  <a:gd name="T36" fmla="*/ 116 w 272"/>
                  <a:gd name="T37" fmla="*/ 204 h 818"/>
                  <a:gd name="T38" fmla="*/ 130 w 272"/>
                  <a:gd name="T39" fmla="*/ 346 h 818"/>
                  <a:gd name="T40" fmla="*/ 136 w 272"/>
                  <a:gd name="T41" fmla="*/ 408 h 818"/>
                  <a:gd name="T42" fmla="*/ 136 w 272"/>
                  <a:gd name="T43" fmla="*/ 408 h 818"/>
                  <a:gd name="T44" fmla="*/ 142 w 272"/>
                  <a:gd name="T45" fmla="*/ 472 h 818"/>
                  <a:gd name="T46" fmla="*/ 158 w 272"/>
                  <a:gd name="T47" fmla="*/ 614 h 818"/>
                  <a:gd name="T48" fmla="*/ 168 w 272"/>
                  <a:gd name="T49" fmla="*/ 688 h 818"/>
                  <a:gd name="T50" fmla="*/ 180 w 272"/>
                  <a:gd name="T51" fmla="*/ 754 h 818"/>
                  <a:gd name="T52" fmla="*/ 186 w 272"/>
                  <a:gd name="T53" fmla="*/ 780 h 818"/>
                  <a:gd name="T54" fmla="*/ 192 w 272"/>
                  <a:gd name="T55" fmla="*/ 800 h 818"/>
                  <a:gd name="T56" fmla="*/ 198 w 272"/>
                  <a:gd name="T57" fmla="*/ 812 h 818"/>
                  <a:gd name="T58" fmla="*/ 202 w 272"/>
                  <a:gd name="T59" fmla="*/ 816 h 818"/>
                  <a:gd name="T60" fmla="*/ 204 w 272"/>
                  <a:gd name="T61" fmla="*/ 818 h 818"/>
                  <a:gd name="T62" fmla="*/ 204 w 272"/>
                  <a:gd name="T63" fmla="*/ 818 h 818"/>
                  <a:gd name="T64" fmla="*/ 208 w 272"/>
                  <a:gd name="T65" fmla="*/ 816 h 818"/>
                  <a:gd name="T66" fmla="*/ 212 w 272"/>
                  <a:gd name="T67" fmla="*/ 812 h 818"/>
                  <a:gd name="T68" fmla="*/ 218 w 272"/>
                  <a:gd name="T69" fmla="*/ 800 h 818"/>
                  <a:gd name="T70" fmla="*/ 224 w 272"/>
                  <a:gd name="T71" fmla="*/ 780 h 818"/>
                  <a:gd name="T72" fmla="*/ 230 w 272"/>
                  <a:gd name="T73" fmla="*/ 754 h 818"/>
                  <a:gd name="T74" fmla="*/ 242 w 272"/>
                  <a:gd name="T75" fmla="*/ 688 h 818"/>
                  <a:gd name="T76" fmla="*/ 252 w 272"/>
                  <a:gd name="T77" fmla="*/ 614 h 818"/>
                  <a:gd name="T78" fmla="*/ 266 w 272"/>
                  <a:gd name="T79" fmla="*/ 472 h 818"/>
                  <a:gd name="T80" fmla="*/ 272 w 272"/>
                  <a:gd name="T81" fmla="*/ 408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818">
                    <a:moveTo>
                      <a:pt x="0" y="408"/>
                    </a:moveTo>
                    <a:lnTo>
                      <a:pt x="0" y="408"/>
                    </a:lnTo>
                    <a:lnTo>
                      <a:pt x="6" y="346"/>
                    </a:lnTo>
                    <a:lnTo>
                      <a:pt x="22" y="204"/>
                    </a:lnTo>
                    <a:lnTo>
                      <a:pt x="32" y="130"/>
                    </a:lnTo>
                    <a:lnTo>
                      <a:pt x="44" y="64"/>
                    </a:lnTo>
                    <a:lnTo>
                      <a:pt x="50" y="38"/>
                    </a:lnTo>
                    <a:lnTo>
                      <a:pt x="56" y="18"/>
                    </a:lnTo>
                    <a:lnTo>
                      <a:pt x="62" y="6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6"/>
                    </a:lnTo>
                    <a:lnTo>
                      <a:pt x="82" y="18"/>
                    </a:lnTo>
                    <a:lnTo>
                      <a:pt x="88" y="38"/>
                    </a:lnTo>
                    <a:lnTo>
                      <a:pt x="94" y="64"/>
                    </a:lnTo>
                    <a:lnTo>
                      <a:pt x="106" y="130"/>
                    </a:lnTo>
                    <a:lnTo>
                      <a:pt x="116" y="204"/>
                    </a:lnTo>
                    <a:lnTo>
                      <a:pt x="130" y="346"/>
                    </a:lnTo>
                    <a:lnTo>
                      <a:pt x="136" y="408"/>
                    </a:lnTo>
                    <a:lnTo>
                      <a:pt x="136" y="408"/>
                    </a:lnTo>
                    <a:lnTo>
                      <a:pt x="142" y="472"/>
                    </a:lnTo>
                    <a:lnTo>
                      <a:pt x="158" y="614"/>
                    </a:lnTo>
                    <a:lnTo>
                      <a:pt x="168" y="688"/>
                    </a:lnTo>
                    <a:lnTo>
                      <a:pt x="180" y="754"/>
                    </a:lnTo>
                    <a:lnTo>
                      <a:pt x="186" y="780"/>
                    </a:lnTo>
                    <a:lnTo>
                      <a:pt x="192" y="800"/>
                    </a:lnTo>
                    <a:lnTo>
                      <a:pt x="198" y="812"/>
                    </a:lnTo>
                    <a:lnTo>
                      <a:pt x="202" y="816"/>
                    </a:lnTo>
                    <a:lnTo>
                      <a:pt x="204" y="818"/>
                    </a:lnTo>
                    <a:lnTo>
                      <a:pt x="204" y="818"/>
                    </a:lnTo>
                    <a:lnTo>
                      <a:pt x="208" y="816"/>
                    </a:lnTo>
                    <a:lnTo>
                      <a:pt x="212" y="812"/>
                    </a:lnTo>
                    <a:lnTo>
                      <a:pt x="218" y="800"/>
                    </a:lnTo>
                    <a:lnTo>
                      <a:pt x="224" y="780"/>
                    </a:lnTo>
                    <a:lnTo>
                      <a:pt x="230" y="754"/>
                    </a:lnTo>
                    <a:lnTo>
                      <a:pt x="242" y="688"/>
                    </a:lnTo>
                    <a:lnTo>
                      <a:pt x="252" y="614"/>
                    </a:lnTo>
                    <a:lnTo>
                      <a:pt x="266" y="472"/>
                    </a:lnTo>
                    <a:lnTo>
                      <a:pt x="272" y="40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26"/>
              <p:cNvSpPr>
                <a:spLocks/>
              </p:cNvSpPr>
              <p:nvPr/>
            </p:nvSpPr>
            <p:spPr bwMode="auto">
              <a:xfrm>
                <a:off x="4567238" y="4724400"/>
                <a:ext cx="431800" cy="1152525"/>
              </a:xfrm>
              <a:custGeom>
                <a:avLst/>
                <a:gdLst>
                  <a:gd name="T0" fmla="*/ 0 w 272"/>
                  <a:gd name="T1" fmla="*/ 362 h 726"/>
                  <a:gd name="T2" fmla="*/ 0 w 272"/>
                  <a:gd name="T3" fmla="*/ 362 h 726"/>
                  <a:gd name="T4" fmla="*/ 6 w 272"/>
                  <a:gd name="T5" fmla="*/ 306 h 726"/>
                  <a:gd name="T6" fmla="*/ 22 w 272"/>
                  <a:gd name="T7" fmla="*/ 182 h 726"/>
                  <a:gd name="T8" fmla="*/ 32 w 272"/>
                  <a:gd name="T9" fmla="*/ 114 h 726"/>
                  <a:gd name="T10" fmla="*/ 44 w 272"/>
                  <a:gd name="T11" fmla="*/ 56 h 726"/>
                  <a:gd name="T12" fmla="*/ 50 w 272"/>
                  <a:gd name="T13" fmla="*/ 34 h 726"/>
                  <a:gd name="T14" fmla="*/ 56 w 272"/>
                  <a:gd name="T15" fmla="*/ 16 h 726"/>
                  <a:gd name="T16" fmla="*/ 62 w 272"/>
                  <a:gd name="T17" fmla="*/ 4 h 726"/>
                  <a:gd name="T18" fmla="*/ 66 w 272"/>
                  <a:gd name="T19" fmla="*/ 2 h 726"/>
                  <a:gd name="T20" fmla="*/ 68 w 272"/>
                  <a:gd name="T21" fmla="*/ 0 h 726"/>
                  <a:gd name="T22" fmla="*/ 68 w 272"/>
                  <a:gd name="T23" fmla="*/ 0 h 726"/>
                  <a:gd name="T24" fmla="*/ 72 w 272"/>
                  <a:gd name="T25" fmla="*/ 2 h 726"/>
                  <a:gd name="T26" fmla="*/ 76 w 272"/>
                  <a:gd name="T27" fmla="*/ 4 h 726"/>
                  <a:gd name="T28" fmla="*/ 82 w 272"/>
                  <a:gd name="T29" fmla="*/ 16 h 726"/>
                  <a:gd name="T30" fmla="*/ 88 w 272"/>
                  <a:gd name="T31" fmla="*/ 34 h 726"/>
                  <a:gd name="T32" fmla="*/ 94 w 272"/>
                  <a:gd name="T33" fmla="*/ 56 h 726"/>
                  <a:gd name="T34" fmla="*/ 106 w 272"/>
                  <a:gd name="T35" fmla="*/ 114 h 726"/>
                  <a:gd name="T36" fmla="*/ 116 w 272"/>
                  <a:gd name="T37" fmla="*/ 182 h 726"/>
                  <a:gd name="T38" fmla="*/ 132 w 272"/>
                  <a:gd name="T39" fmla="*/ 306 h 726"/>
                  <a:gd name="T40" fmla="*/ 136 w 272"/>
                  <a:gd name="T41" fmla="*/ 362 h 726"/>
                  <a:gd name="T42" fmla="*/ 136 w 272"/>
                  <a:gd name="T43" fmla="*/ 362 h 726"/>
                  <a:gd name="T44" fmla="*/ 142 w 272"/>
                  <a:gd name="T45" fmla="*/ 420 h 726"/>
                  <a:gd name="T46" fmla="*/ 158 w 272"/>
                  <a:gd name="T47" fmla="*/ 544 h 726"/>
                  <a:gd name="T48" fmla="*/ 168 w 272"/>
                  <a:gd name="T49" fmla="*/ 612 h 726"/>
                  <a:gd name="T50" fmla="*/ 180 w 272"/>
                  <a:gd name="T51" fmla="*/ 670 h 726"/>
                  <a:gd name="T52" fmla="*/ 186 w 272"/>
                  <a:gd name="T53" fmla="*/ 692 h 726"/>
                  <a:gd name="T54" fmla="*/ 192 w 272"/>
                  <a:gd name="T55" fmla="*/ 710 h 726"/>
                  <a:gd name="T56" fmla="*/ 198 w 272"/>
                  <a:gd name="T57" fmla="*/ 722 h 726"/>
                  <a:gd name="T58" fmla="*/ 202 w 272"/>
                  <a:gd name="T59" fmla="*/ 724 h 726"/>
                  <a:gd name="T60" fmla="*/ 204 w 272"/>
                  <a:gd name="T61" fmla="*/ 726 h 726"/>
                  <a:gd name="T62" fmla="*/ 204 w 272"/>
                  <a:gd name="T63" fmla="*/ 726 h 726"/>
                  <a:gd name="T64" fmla="*/ 208 w 272"/>
                  <a:gd name="T65" fmla="*/ 724 h 726"/>
                  <a:gd name="T66" fmla="*/ 212 w 272"/>
                  <a:gd name="T67" fmla="*/ 722 h 726"/>
                  <a:gd name="T68" fmla="*/ 218 w 272"/>
                  <a:gd name="T69" fmla="*/ 710 h 726"/>
                  <a:gd name="T70" fmla="*/ 224 w 272"/>
                  <a:gd name="T71" fmla="*/ 692 h 726"/>
                  <a:gd name="T72" fmla="*/ 230 w 272"/>
                  <a:gd name="T73" fmla="*/ 670 h 726"/>
                  <a:gd name="T74" fmla="*/ 242 w 272"/>
                  <a:gd name="T75" fmla="*/ 612 h 726"/>
                  <a:gd name="T76" fmla="*/ 252 w 272"/>
                  <a:gd name="T77" fmla="*/ 544 h 726"/>
                  <a:gd name="T78" fmla="*/ 268 w 272"/>
                  <a:gd name="T79" fmla="*/ 420 h 726"/>
                  <a:gd name="T80" fmla="*/ 272 w 272"/>
                  <a:gd name="T81" fmla="*/ 362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726">
                    <a:moveTo>
                      <a:pt x="0" y="362"/>
                    </a:moveTo>
                    <a:lnTo>
                      <a:pt x="0" y="362"/>
                    </a:lnTo>
                    <a:lnTo>
                      <a:pt x="6" y="306"/>
                    </a:lnTo>
                    <a:lnTo>
                      <a:pt x="22" y="182"/>
                    </a:lnTo>
                    <a:lnTo>
                      <a:pt x="32" y="114"/>
                    </a:lnTo>
                    <a:lnTo>
                      <a:pt x="44" y="56"/>
                    </a:lnTo>
                    <a:lnTo>
                      <a:pt x="50" y="34"/>
                    </a:lnTo>
                    <a:lnTo>
                      <a:pt x="56" y="16"/>
                    </a:lnTo>
                    <a:lnTo>
                      <a:pt x="62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82" y="16"/>
                    </a:lnTo>
                    <a:lnTo>
                      <a:pt x="88" y="34"/>
                    </a:lnTo>
                    <a:lnTo>
                      <a:pt x="94" y="56"/>
                    </a:lnTo>
                    <a:lnTo>
                      <a:pt x="106" y="114"/>
                    </a:lnTo>
                    <a:lnTo>
                      <a:pt x="116" y="182"/>
                    </a:lnTo>
                    <a:lnTo>
                      <a:pt x="132" y="306"/>
                    </a:lnTo>
                    <a:lnTo>
                      <a:pt x="136" y="362"/>
                    </a:lnTo>
                    <a:lnTo>
                      <a:pt x="136" y="362"/>
                    </a:lnTo>
                    <a:lnTo>
                      <a:pt x="142" y="420"/>
                    </a:lnTo>
                    <a:lnTo>
                      <a:pt x="158" y="544"/>
                    </a:lnTo>
                    <a:lnTo>
                      <a:pt x="168" y="612"/>
                    </a:lnTo>
                    <a:lnTo>
                      <a:pt x="180" y="670"/>
                    </a:lnTo>
                    <a:lnTo>
                      <a:pt x="186" y="692"/>
                    </a:lnTo>
                    <a:lnTo>
                      <a:pt x="192" y="710"/>
                    </a:lnTo>
                    <a:lnTo>
                      <a:pt x="198" y="722"/>
                    </a:lnTo>
                    <a:lnTo>
                      <a:pt x="202" y="724"/>
                    </a:lnTo>
                    <a:lnTo>
                      <a:pt x="204" y="726"/>
                    </a:lnTo>
                    <a:lnTo>
                      <a:pt x="204" y="726"/>
                    </a:lnTo>
                    <a:lnTo>
                      <a:pt x="208" y="724"/>
                    </a:lnTo>
                    <a:lnTo>
                      <a:pt x="212" y="722"/>
                    </a:lnTo>
                    <a:lnTo>
                      <a:pt x="218" y="710"/>
                    </a:lnTo>
                    <a:lnTo>
                      <a:pt x="224" y="692"/>
                    </a:lnTo>
                    <a:lnTo>
                      <a:pt x="230" y="670"/>
                    </a:lnTo>
                    <a:lnTo>
                      <a:pt x="242" y="612"/>
                    </a:lnTo>
                    <a:lnTo>
                      <a:pt x="252" y="544"/>
                    </a:lnTo>
                    <a:lnTo>
                      <a:pt x="268" y="420"/>
                    </a:lnTo>
                    <a:lnTo>
                      <a:pt x="272" y="36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27"/>
              <p:cNvSpPr>
                <a:spLocks/>
              </p:cNvSpPr>
              <p:nvPr/>
            </p:nvSpPr>
            <p:spPr bwMode="auto">
              <a:xfrm>
                <a:off x="4999038" y="4797425"/>
                <a:ext cx="434975" cy="1006475"/>
              </a:xfrm>
              <a:custGeom>
                <a:avLst/>
                <a:gdLst>
                  <a:gd name="T0" fmla="*/ 0 w 274"/>
                  <a:gd name="T1" fmla="*/ 316 h 634"/>
                  <a:gd name="T2" fmla="*/ 0 w 274"/>
                  <a:gd name="T3" fmla="*/ 316 h 634"/>
                  <a:gd name="T4" fmla="*/ 6 w 274"/>
                  <a:gd name="T5" fmla="*/ 268 h 634"/>
                  <a:gd name="T6" fmla="*/ 22 w 274"/>
                  <a:gd name="T7" fmla="*/ 158 h 634"/>
                  <a:gd name="T8" fmla="*/ 32 w 274"/>
                  <a:gd name="T9" fmla="*/ 100 h 634"/>
                  <a:gd name="T10" fmla="*/ 44 w 274"/>
                  <a:gd name="T11" fmla="*/ 50 h 634"/>
                  <a:gd name="T12" fmla="*/ 50 w 274"/>
                  <a:gd name="T13" fmla="*/ 28 h 634"/>
                  <a:gd name="T14" fmla="*/ 56 w 274"/>
                  <a:gd name="T15" fmla="*/ 14 h 634"/>
                  <a:gd name="T16" fmla="*/ 62 w 274"/>
                  <a:gd name="T17" fmla="*/ 4 h 634"/>
                  <a:gd name="T18" fmla="*/ 66 w 274"/>
                  <a:gd name="T19" fmla="*/ 0 h 634"/>
                  <a:gd name="T20" fmla="*/ 68 w 274"/>
                  <a:gd name="T21" fmla="*/ 0 h 634"/>
                  <a:gd name="T22" fmla="*/ 68 w 274"/>
                  <a:gd name="T23" fmla="*/ 0 h 634"/>
                  <a:gd name="T24" fmla="*/ 72 w 274"/>
                  <a:gd name="T25" fmla="*/ 0 h 634"/>
                  <a:gd name="T26" fmla="*/ 76 w 274"/>
                  <a:gd name="T27" fmla="*/ 4 h 634"/>
                  <a:gd name="T28" fmla="*/ 82 w 274"/>
                  <a:gd name="T29" fmla="*/ 14 h 634"/>
                  <a:gd name="T30" fmla="*/ 88 w 274"/>
                  <a:gd name="T31" fmla="*/ 28 h 634"/>
                  <a:gd name="T32" fmla="*/ 94 w 274"/>
                  <a:gd name="T33" fmla="*/ 50 h 634"/>
                  <a:gd name="T34" fmla="*/ 106 w 274"/>
                  <a:gd name="T35" fmla="*/ 100 h 634"/>
                  <a:gd name="T36" fmla="*/ 116 w 274"/>
                  <a:gd name="T37" fmla="*/ 158 h 634"/>
                  <a:gd name="T38" fmla="*/ 132 w 274"/>
                  <a:gd name="T39" fmla="*/ 268 h 634"/>
                  <a:gd name="T40" fmla="*/ 136 w 274"/>
                  <a:gd name="T41" fmla="*/ 316 h 634"/>
                  <a:gd name="T42" fmla="*/ 136 w 274"/>
                  <a:gd name="T43" fmla="*/ 316 h 634"/>
                  <a:gd name="T44" fmla="*/ 142 w 274"/>
                  <a:gd name="T45" fmla="*/ 366 h 634"/>
                  <a:gd name="T46" fmla="*/ 158 w 274"/>
                  <a:gd name="T47" fmla="*/ 476 h 634"/>
                  <a:gd name="T48" fmla="*/ 168 w 274"/>
                  <a:gd name="T49" fmla="*/ 534 h 634"/>
                  <a:gd name="T50" fmla="*/ 180 w 274"/>
                  <a:gd name="T51" fmla="*/ 584 h 634"/>
                  <a:gd name="T52" fmla="*/ 186 w 274"/>
                  <a:gd name="T53" fmla="*/ 606 h 634"/>
                  <a:gd name="T54" fmla="*/ 192 w 274"/>
                  <a:gd name="T55" fmla="*/ 620 h 634"/>
                  <a:gd name="T56" fmla="*/ 198 w 274"/>
                  <a:gd name="T57" fmla="*/ 630 h 634"/>
                  <a:gd name="T58" fmla="*/ 202 w 274"/>
                  <a:gd name="T59" fmla="*/ 634 h 634"/>
                  <a:gd name="T60" fmla="*/ 206 w 274"/>
                  <a:gd name="T61" fmla="*/ 634 h 634"/>
                  <a:gd name="T62" fmla="*/ 206 w 274"/>
                  <a:gd name="T63" fmla="*/ 634 h 634"/>
                  <a:gd name="T64" fmla="*/ 208 w 274"/>
                  <a:gd name="T65" fmla="*/ 634 h 634"/>
                  <a:gd name="T66" fmla="*/ 212 w 274"/>
                  <a:gd name="T67" fmla="*/ 630 h 634"/>
                  <a:gd name="T68" fmla="*/ 218 w 274"/>
                  <a:gd name="T69" fmla="*/ 620 h 634"/>
                  <a:gd name="T70" fmla="*/ 224 w 274"/>
                  <a:gd name="T71" fmla="*/ 606 h 634"/>
                  <a:gd name="T72" fmla="*/ 230 w 274"/>
                  <a:gd name="T73" fmla="*/ 584 h 634"/>
                  <a:gd name="T74" fmla="*/ 242 w 274"/>
                  <a:gd name="T75" fmla="*/ 534 h 634"/>
                  <a:gd name="T76" fmla="*/ 252 w 274"/>
                  <a:gd name="T77" fmla="*/ 476 h 634"/>
                  <a:gd name="T78" fmla="*/ 268 w 274"/>
                  <a:gd name="T79" fmla="*/ 366 h 634"/>
                  <a:gd name="T80" fmla="*/ 274 w 274"/>
                  <a:gd name="T81" fmla="*/ 31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4" h="634">
                    <a:moveTo>
                      <a:pt x="0" y="316"/>
                    </a:moveTo>
                    <a:lnTo>
                      <a:pt x="0" y="316"/>
                    </a:lnTo>
                    <a:lnTo>
                      <a:pt x="6" y="268"/>
                    </a:lnTo>
                    <a:lnTo>
                      <a:pt x="22" y="158"/>
                    </a:lnTo>
                    <a:lnTo>
                      <a:pt x="32" y="100"/>
                    </a:lnTo>
                    <a:lnTo>
                      <a:pt x="44" y="50"/>
                    </a:lnTo>
                    <a:lnTo>
                      <a:pt x="50" y="28"/>
                    </a:lnTo>
                    <a:lnTo>
                      <a:pt x="56" y="14"/>
                    </a:lnTo>
                    <a:lnTo>
                      <a:pt x="62" y="4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6" y="4"/>
                    </a:lnTo>
                    <a:lnTo>
                      <a:pt x="82" y="14"/>
                    </a:lnTo>
                    <a:lnTo>
                      <a:pt x="88" y="28"/>
                    </a:lnTo>
                    <a:lnTo>
                      <a:pt x="94" y="50"/>
                    </a:lnTo>
                    <a:lnTo>
                      <a:pt x="106" y="100"/>
                    </a:lnTo>
                    <a:lnTo>
                      <a:pt x="116" y="158"/>
                    </a:lnTo>
                    <a:lnTo>
                      <a:pt x="132" y="268"/>
                    </a:lnTo>
                    <a:lnTo>
                      <a:pt x="136" y="316"/>
                    </a:lnTo>
                    <a:lnTo>
                      <a:pt x="136" y="316"/>
                    </a:lnTo>
                    <a:lnTo>
                      <a:pt x="142" y="366"/>
                    </a:lnTo>
                    <a:lnTo>
                      <a:pt x="158" y="476"/>
                    </a:lnTo>
                    <a:lnTo>
                      <a:pt x="168" y="534"/>
                    </a:lnTo>
                    <a:lnTo>
                      <a:pt x="180" y="584"/>
                    </a:lnTo>
                    <a:lnTo>
                      <a:pt x="186" y="606"/>
                    </a:lnTo>
                    <a:lnTo>
                      <a:pt x="192" y="620"/>
                    </a:lnTo>
                    <a:lnTo>
                      <a:pt x="198" y="630"/>
                    </a:lnTo>
                    <a:lnTo>
                      <a:pt x="202" y="634"/>
                    </a:lnTo>
                    <a:lnTo>
                      <a:pt x="206" y="634"/>
                    </a:lnTo>
                    <a:lnTo>
                      <a:pt x="206" y="634"/>
                    </a:lnTo>
                    <a:lnTo>
                      <a:pt x="208" y="634"/>
                    </a:lnTo>
                    <a:lnTo>
                      <a:pt x="212" y="630"/>
                    </a:lnTo>
                    <a:lnTo>
                      <a:pt x="218" y="620"/>
                    </a:lnTo>
                    <a:lnTo>
                      <a:pt x="224" y="606"/>
                    </a:lnTo>
                    <a:lnTo>
                      <a:pt x="230" y="584"/>
                    </a:lnTo>
                    <a:lnTo>
                      <a:pt x="242" y="534"/>
                    </a:lnTo>
                    <a:lnTo>
                      <a:pt x="252" y="476"/>
                    </a:lnTo>
                    <a:lnTo>
                      <a:pt x="268" y="366"/>
                    </a:lnTo>
                    <a:lnTo>
                      <a:pt x="274" y="316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19" name="グループ化 18"/>
          <p:cNvGrpSpPr/>
          <p:nvPr/>
        </p:nvGrpSpPr>
        <p:grpSpPr>
          <a:xfrm>
            <a:off x="360688" y="2599610"/>
            <a:ext cx="8506788" cy="1509365"/>
            <a:chOff x="360688" y="2599610"/>
            <a:chExt cx="8506788" cy="1509365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403130" y="3209784"/>
              <a:ext cx="5377646" cy="496937"/>
              <a:chOff x="403130" y="1729842"/>
              <a:chExt cx="5377646" cy="496937"/>
            </a:xfrm>
          </p:grpSpPr>
          <p:sp>
            <p:nvSpPr>
              <p:cNvPr id="120" name="Freeform 499"/>
              <p:cNvSpPr>
                <a:spLocks/>
              </p:cNvSpPr>
              <p:nvPr/>
            </p:nvSpPr>
            <p:spPr bwMode="auto">
              <a:xfrm>
                <a:off x="2328487" y="1729842"/>
                <a:ext cx="390763" cy="496937"/>
              </a:xfrm>
              <a:custGeom>
                <a:avLst/>
                <a:gdLst>
                  <a:gd name="T0" fmla="*/ 0 w 151"/>
                  <a:gd name="T1" fmla="*/ 0 h 191"/>
                  <a:gd name="T2" fmla="*/ 38 w 151"/>
                  <a:gd name="T3" fmla="*/ 96 h 191"/>
                  <a:gd name="T4" fmla="*/ 38 w 151"/>
                  <a:gd name="T5" fmla="*/ 96 h 191"/>
                  <a:gd name="T6" fmla="*/ 76 w 151"/>
                  <a:gd name="T7" fmla="*/ 191 h 191"/>
                  <a:gd name="T8" fmla="*/ 113 w 151"/>
                  <a:gd name="T9" fmla="*/ 96 h 191"/>
                  <a:gd name="T10" fmla="*/ 151 w 151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91">
                    <a:moveTo>
                      <a:pt x="0" y="0"/>
                    </a:moveTo>
                    <a:cubicBezTo>
                      <a:pt x="15" y="0"/>
                      <a:pt x="38" y="96"/>
                      <a:pt x="38" y="96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8" y="96"/>
                      <a:pt x="60" y="191"/>
                      <a:pt x="76" y="191"/>
                    </a:cubicBezTo>
                    <a:cubicBezTo>
                      <a:pt x="91" y="191"/>
                      <a:pt x="113" y="96"/>
                      <a:pt x="113" y="96"/>
                    </a:cubicBezTo>
                    <a:cubicBezTo>
                      <a:pt x="113" y="96"/>
                      <a:pt x="136" y="0"/>
                      <a:pt x="151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1" name="Freeform 500"/>
              <p:cNvSpPr>
                <a:spLocks/>
              </p:cNvSpPr>
              <p:nvPr/>
            </p:nvSpPr>
            <p:spPr bwMode="auto">
              <a:xfrm>
                <a:off x="2719250" y="1729842"/>
                <a:ext cx="369966" cy="496937"/>
              </a:xfrm>
              <a:custGeom>
                <a:avLst/>
                <a:gdLst>
                  <a:gd name="T0" fmla="*/ 0 w 143"/>
                  <a:gd name="T1" fmla="*/ 0 h 191"/>
                  <a:gd name="T2" fmla="*/ 36 w 143"/>
                  <a:gd name="T3" fmla="*/ 96 h 191"/>
                  <a:gd name="T4" fmla="*/ 36 w 143"/>
                  <a:gd name="T5" fmla="*/ 96 h 191"/>
                  <a:gd name="T6" fmla="*/ 71 w 143"/>
                  <a:gd name="T7" fmla="*/ 191 h 191"/>
                  <a:gd name="T8" fmla="*/ 107 w 143"/>
                  <a:gd name="T9" fmla="*/ 96 h 191"/>
                  <a:gd name="T10" fmla="*/ 143 w 143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91">
                    <a:moveTo>
                      <a:pt x="0" y="0"/>
                    </a:moveTo>
                    <a:cubicBezTo>
                      <a:pt x="14" y="0"/>
                      <a:pt x="36" y="96"/>
                      <a:pt x="36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6"/>
                      <a:pt x="57" y="191"/>
                      <a:pt x="71" y="191"/>
                    </a:cubicBezTo>
                    <a:cubicBezTo>
                      <a:pt x="86" y="191"/>
                      <a:pt x="107" y="96"/>
                      <a:pt x="107" y="96"/>
                    </a:cubicBezTo>
                    <a:cubicBezTo>
                      <a:pt x="107" y="96"/>
                      <a:pt x="129" y="0"/>
                      <a:pt x="143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2" name="Freeform 501"/>
              <p:cNvSpPr>
                <a:spLocks/>
              </p:cNvSpPr>
              <p:nvPr/>
            </p:nvSpPr>
            <p:spPr bwMode="auto">
              <a:xfrm>
                <a:off x="3089216" y="1729842"/>
                <a:ext cx="349169" cy="496937"/>
              </a:xfrm>
              <a:custGeom>
                <a:avLst/>
                <a:gdLst>
                  <a:gd name="T0" fmla="*/ 0 w 135"/>
                  <a:gd name="T1" fmla="*/ 0 h 191"/>
                  <a:gd name="T2" fmla="*/ 34 w 135"/>
                  <a:gd name="T3" fmla="*/ 96 h 191"/>
                  <a:gd name="T4" fmla="*/ 34 w 135"/>
                  <a:gd name="T5" fmla="*/ 96 h 191"/>
                  <a:gd name="T6" fmla="*/ 67 w 135"/>
                  <a:gd name="T7" fmla="*/ 191 h 191"/>
                  <a:gd name="T8" fmla="*/ 101 w 135"/>
                  <a:gd name="T9" fmla="*/ 96 h 191"/>
                  <a:gd name="T10" fmla="*/ 135 w 135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91">
                    <a:moveTo>
                      <a:pt x="0" y="0"/>
                    </a:moveTo>
                    <a:cubicBezTo>
                      <a:pt x="13" y="0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54" y="191"/>
                      <a:pt x="67" y="191"/>
                    </a:cubicBezTo>
                    <a:cubicBezTo>
                      <a:pt x="81" y="191"/>
                      <a:pt x="101" y="96"/>
                      <a:pt x="101" y="96"/>
                    </a:cubicBezTo>
                    <a:cubicBezTo>
                      <a:pt x="101" y="96"/>
                      <a:pt x="121" y="0"/>
                      <a:pt x="135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3" name="Freeform 502"/>
              <p:cNvSpPr>
                <a:spLocks/>
              </p:cNvSpPr>
              <p:nvPr/>
            </p:nvSpPr>
            <p:spPr bwMode="auto">
              <a:xfrm>
                <a:off x="3438386" y="1729842"/>
                <a:ext cx="328372" cy="496937"/>
              </a:xfrm>
              <a:custGeom>
                <a:avLst/>
                <a:gdLst>
                  <a:gd name="T0" fmla="*/ 0 w 127"/>
                  <a:gd name="T1" fmla="*/ 0 h 191"/>
                  <a:gd name="T2" fmla="*/ 31 w 127"/>
                  <a:gd name="T3" fmla="*/ 96 h 191"/>
                  <a:gd name="T4" fmla="*/ 31 w 127"/>
                  <a:gd name="T5" fmla="*/ 96 h 191"/>
                  <a:gd name="T6" fmla="*/ 63 w 127"/>
                  <a:gd name="T7" fmla="*/ 191 h 191"/>
                  <a:gd name="T8" fmla="*/ 95 w 127"/>
                  <a:gd name="T9" fmla="*/ 96 h 191"/>
                  <a:gd name="T10" fmla="*/ 127 w 12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91">
                    <a:moveTo>
                      <a:pt x="0" y="0"/>
                    </a:moveTo>
                    <a:cubicBezTo>
                      <a:pt x="12" y="0"/>
                      <a:pt x="31" y="96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6"/>
                      <a:pt x="51" y="191"/>
                      <a:pt x="63" y="191"/>
                    </a:cubicBezTo>
                    <a:cubicBezTo>
                      <a:pt x="76" y="191"/>
                      <a:pt x="95" y="96"/>
                      <a:pt x="95" y="96"/>
                    </a:cubicBezTo>
                    <a:cubicBezTo>
                      <a:pt x="95" y="96"/>
                      <a:pt x="114" y="0"/>
                      <a:pt x="127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4" name="Freeform 503"/>
              <p:cNvSpPr>
                <a:spLocks/>
              </p:cNvSpPr>
              <p:nvPr/>
            </p:nvSpPr>
            <p:spPr bwMode="auto">
              <a:xfrm>
                <a:off x="3766758" y="1729842"/>
                <a:ext cx="308670" cy="496937"/>
              </a:xfrm>
              <a:custGeom>
                <a:avLst/>
                <a:gdLst>
                  <a:gd name="T0" fmla="*/ 0 w 119"/>
                  <a:gd name="T1" fmla="*/ 0 h 191"/>
                  <a:gd name="T2" fmla="*/ 29 w 119"/>
                  <a:gd name="T3" fmla="*/ 96 h 191"/>
                  <a:gd name="T4" fmla="*/ 29 w 119"/>
                  <a:gd name="T5" fmla="*/ 96 h 191"/>
                  <a:gd name="T6" fmla="*/ 59 w 119"/>
                  <a:gd name="T7" fmla="*/ 191 h 191"/>
                  <a:gd name="T8" fmla="*/ 89 w 119"/>
                  <a:gd name="T9" fmla="*/ 96 h 191"/>
                  <a:gd name="T10" fmla="*/ 119 w 119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91">
                    <a:moveTo>
                      <a:pt x="0" y="0"/>
                    </a:moveTo>
                    <a:cubicBezTo>
                      <a:pt x="12" y="0"/>
                      <a:pt x="29" y="96"/>
                      <a:pt x="2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96"/>
                      <a:pt x="47" y="191"/>
                      <a:pt x="59" y="191"/>
                    </a:cubicBezTo>
                    <a:cubicBezTo>
                      <a:pt x="71" y="191"/>
                      <a:pt x="89" y="96"/>
                      <a:pt x="89" y="96"/>
                    </a:cubicBezTo>
                    <a:cubicBezTo>
                      <a:pt x="89" y="96"/>
                      <a:pt x="107" y="0"/>
                      <a:pt x="119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5" name="Freeform 504"/>
              <p:cNvSpPr>
                <a:spLocks/>
              </p:cNvSpPr>
              <p:nvPr/>
            </p:nvSpPr>
            <p:spPr bwMode="auto">
              <a:xfrm>
                <a:off x="4075428" y="1729842"/>
                <a:ext cx="286779" cy="496937"/>
              </a:xfrm>
              <a:custGeom>
                <a:avLst/>
                <a:gdLst>
                  <a:gd name="T0" fmla="*/ 0 w 111"/>
                  <a:gd name="T1" fmla="*/ 0 h 191"/>
                  <a:gd name="T2" fmla="*/ 28 w 111"/>
                  <a:gd name="T3" fmla="*/ 96 h 191"/>
                  <a:gd name="T4" fmla="*/ 28 w 111"/>
                  <a:gd name="T5" fmla="*/ 96 h 191"/>
                  <a:gd name="T6" fmla="*/ 55 w 111"/>
                  <a:gd name="T7" fmla="*/ 191 h 191"/>
                  <a:gd name="T8" fmla="*/ 83 w 111"/>
                  <a:gd name="T9" fmla="*/ 96 h 191"/>
                  <a:gd name="T10" fmla="*/ 111 w 111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91">
                    <a:moveTo>
                      <a:pt x="0" y="0"/>
                    </a:moveTo>
                    <a:cubicBezTo>
                      <a:pt x="11" y="0"/>
                      <a:pt x="28" y="96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6"/>
                      <a:pt x="44" y="191"/>
                      <a:pt x="55" y="191"/>
                    </a:cubicBezTo>
                    <a:cubicBezTo>
                      <a:pt x="66" y="191"/>
                      <a:pt x="83" y="96"/>
                      <a:pt x="83" y="96"/>
                    </a:cubicBezTo>
                    <a:cubicBezTo>
                      <a:pt x="83" y="96"/>
                      <a:pt x="100" y="0"/>
                      <a:pt x="111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6" name="Freeform 505"/>
              <p:cNvSpPr>
                <a:spLocks/>
              </p:cNvSpPr>
              <p:nvPr/>
            </p:nvSpPr>
            <p:spPr bwMode="auto">
              <a:xfrm>
                <a:off x="4362207" y="1729842"/>
                <a:ext cx="267076" cy="496937"/>
              </a:xfrm>
              <a:custGeom>
                <a:avLst/>
                <a:gdLst>
                  <a:gd name="T0" fmla="*/ 0 w 103"/>
                  <a:gd name="T1" fmla="*/ 0 h 191"/>
                  <a:gd name="T2" fmla="*/ 26 w 103"/>
                  <a:gd name="T3" fmla="*/ 96 h 191"/>
                  <a:gd name="T4" fmla="*/ 26 w 103"/>
                  <a:gd name="T5" fmla="*/ 96 h 191"/>
                  <a:gd name="T6" fmla="*/ 51 w 103"/>
                  <a:gd name="T7" fmla="*/ 191 h 191"/>
                  <a:gd name="T8" fmla="*/ 77 w 103"/>
                  <a:gd name="T9" fmla="*/ 96 h 191"/>
                  <a:gd name="T10" fmla="*/ 103 w 103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91">
                    <a:moveTo>
                      <a:pt x="0" y="0"/>
                    </a:moveTo>
                    <a:cubicBezTo>
                      <a:pt x="10" y="0"/>
                      <a:pt x="26" y="96"/>
                      <a:pt x="26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6" y="96"/>
                      <a:pt x="41" y="191"/>
                      <a:pt x="51" y="191"/>
                    </a:cubicBezTo>
                    <a:cubicBezTo>
                      <a:pt x="62" y="191"/>
                      <a:pt x="77" y="96"/>
                      <a:pt x="77" y="96"/>
                    </a:cubicBezTo>
                    <a:cubicBezTo>
                      <a:pt x="77" y="96"/>
                      <a:pt x="93" y="0"/>
                      <a:pt x="103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7" name="Freeform 506"/>
              <p:cNvSpPr>
                <a:spLocks/>
              </p:cNvSpPr>
              <p:nvPr/>
            </p:nvSpPr>
            <p:spPr bwMode="auto">
              <a:xfrm>
                <a:off x="4629283" y="1729842"/>
                <a:ext cx="245185" cy="496937"/>
              </a:xfrm>
              <a:custGeom>
                <a:avLst/>
                <a:gdLst>
                  <a:gd name="T0" fmla="*/ 0 w 95"/>
                  <a:gd name="T1" fmla="*/ 0 h 191"/>
                  <a:gd name="T2" fmla="*/ 24 w 95"/>
                  <a:gd name="T3" fmla="*/ 96 h 191"/>
                  <a:gd name="T4" fmla="*/ 24 w 95"/>
                  <a:gd name="T5" fmla="*/ 96 h 191"/>
                  <a:gd name="T6" fmla="*/ 48 w 95"/>
                  <a:gd name="T7" fmla="*/ 191 h 191"/>
                  <a:gd name="T8" fmla="*/ 71 w 95"/>
                  <a:gd name="T9" fmla="*/ 96 h 191"/>
                  <a:gd name="T10" fmla="*/ 95 w 95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91">
                    <a:moveTo>
                      <a:pt x="0" y="0"/>
                    </a:moveTo>
                    <a:cubicBezTo>
                      <a:pt x="10" y="0"/>
                      <a:pt x="24" y="96"/>
                      <a:pt x="24" y="96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4" y="96"/>
                      <a:pt x="38" y="191"/>
                      <a:pt x="48" y="191"/>
                    </a:cubicBezTo>
                    <a:cubicBezTo>
                      <a:pt x="57" y="191"/>
                      <a:pt x="71" y="96"/>
                      <a:pt x="71" y="96"/>
                    </a:cubicBezTo>
                    <a:cubicBezTo>
                      <a:pt x="71" y="96"/>
                      <a:pt x="86" y="0"/>
                      <a:pt x="95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8" name="Freeform 507"/>
              <p:cNvSpPr>
                <a:spLocks/>
              </p:cNvSpPr>
              <p:nvPr/>
            </p:nvSpPr>
            <p:spPr bwMode="auto">
              <a:xfrm>
                <a:off x="403130" y="1729842"/>
                <a:ext cx="1925357" cy="496937"/>
              </a:xfrm>
              <a:custGeom>
                <a:avLst/>
                <a:gdLst>
                  <a:gd name="T0" fmla="*/ 0 w 744"/>
                  <a:gd name="T1" fmla="*/ 112 h 191"/>
                  <a:gd name="T2" fmla="*/ 524 w 744"/>
                  <a:gd name="T3" fmla="*/ 112 h 191"/>
                  <a:gd name="T4" fmla="*/ 585 w 744"/>
                  <a:gd name="T5" fmla="*/ 0 h 191"/>
                  <a:gd name="T6" fmla="*/ 585 w 744"/>
                  <a:gd name="T7" fmla="*/ 0 h 191"/>
                  <a:gd name="T8" fmla="*/ 625 w 744"/>
                  <a:gd name="T9" fmla="*/ 96 h 191"/>
                  <a:gd name="T10" fmla="*/ 625 w 744"/>
                  <a:gd name="T11" fmla="*/ 96 h 191"/>
                  <a:gd name="T12" fmla="*/ 665 w 744"/>
                  <a:gd name="T13" fmla="*/ 191 h 191"/>
                  <a:gd name="T14" fmla="*/ 704 w 744"/>
                  <a:gd name="T15" fmla="*/ 96 h 191"/>
                  <a:gd name="T16" fmla="*/ 744 w 744"/>
                  <a:gd name="T1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4" h="191">
                    <a:moveTo>
                      <a:pt x="0" y="112"/>
                    </a:moveTo>
                    <a:cubicBezTo>
                      <a:pt x="0" y="112"/>
                      <a:pt x="483" y="112"/>
                      <a:pt x="524" y="112"/>
                    </a:cubicBezTo>
                    <a:cubicBezTo>
                      <a:pt x="565" y="112"/>
                      <a:pt x="565" y="0"/>
                      <a:pt x="585" y="0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601" y="0"/>
                      <a:pt x="625" y="96"/>
                      <a:pt x="625" y="96"/>
                    </a:cubicBezTo>
                    <a:cubicBezTo>
                      <a:pt x="625" y="96"/>
                      <a:pt x="625" y="96"/>
                      <a:pt x="625" y="96"/>
                    </a:cubicBezTo>
                    <a:cubicBezTo>
                      <a:pt x="625" y="96"/>
                      <a:pt x="649" y="191"/>
                      <a:pt x="665" y="191"/>
                    </a:cubicBezTo>
                    <a:cubicBezTo>
                      <a:pt x="681" y="191"/>
                      <a:pt x="704" y="96"/>
                      <a:pt x="704" y="96"/>
                    </a:cubicBezTo>
                    <a:cubicBezTo>
                      <a:pt x="704" y="96"/>
                      <a:pt x="728" y="0"/>
                      <a:pt x="744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9" name="Freeform 508"/>
              <p:cNvSpPr>
                <a:spLocks/>
              </p:cNvSpPr>
              <p:nvPr/>
            </p:nvSpPr>
            <p:spPr bwMode="auto">
              <a:xfrm>
                <a:off x="4874468" y="1729842"/>
                <a:ext cx="906308" cy="496937"/>
              </a:xfrm>
              <a:custGeom>
                <a:avLst/>
                <a:gdLst>
                  <a:gd name="T0" fmla="*/ 0 w 350"/>
                  <a:gd name="T1" fmla="*/ 0 h 191"/>
                  <a:gd name="T2" fmla="*/ 22 w 350"/>
                  <a:gd name="T3" fmla="*/ 96 h 191"/>
                  <a:gd name="T4" fmla="*/ 22 w 350"/>
                  <a:gd name="T5" fmla="*/ 96 h 191"/>
                  <a:gd name="T6" fmla="*/ 44 w 350"/>
                  <a:gd name="T7" fmla="*/ 191 h 191"/>
                  <a:gd name="T8" fmla="*/ 66 w 350"/>
                  <a:gd name="T9" fmla="*/ 96 h 191"/>
                  <a:gd name="T10" fmla="*/ 88 w 350"/>
                  <a:gd name="T11" fmla="*/ 0 h 191"/>
                  <a:gd name="T12" fmla="*/ 88 w 350"/>
                  <a:gd name="T13" fmla="*/ 0 h 191"/>
                  <a:gd name="T14" fmla="*/ 149 w 350"/>
                  <a:gd name="T15" fmla="*/ 112 h 191"/>
                  <a:gd name="T16" fmla="*/ 350 w 350"/>
                  <a:gd name="T17" fmla="*/ 11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0" h="191">
                    <a:moveTo>
                      <a:pt x="0" y="0"/>
                    </a:moveTo>
                    <a:cubicBezTo>
                      <a:pt x="9" y="0"/>
                      <a:pt x="22" y="96"/>
                      <a:pt x="22" y="96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2" y="96"/>
                      <a:pt x="35" y="191"/>
                      <a:pt x="44" y="191"/>
                    </a:cubicBezTo>
                    <a:cubicBezTo>
                      <a:pt x="53" y="191"/>
                      <a:pt x="66" y="96"/>
                      <a:pt x="66" y="96"/>
                    </a:cubicBezTo>
                    <a:cubicBezTo>
                      <a:pt x="66" y="96"/>
                      <a:pt x="79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08" y="0"/>
                      <a:pt x="108" y="112"/>
                      <a:pt x="149" y="112"/>
                    </a:cubicBezTo>
                    <a:cubicBezTo>
                      <a:pt x="190" y="112"/>
                      <a:pt x="350" y="112"/>
                      <a:pt x="350" y="112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</p:grpSp>
        <p:sp>
          <p:nvSpPr>
            <p:cNvPr id="130" name="Line 509"/>
            <p:cNvSpPr>
              <a:spLocks noChangeShapeType="1"/>
            </p:cNvSpPr>
            <p:nvPr/>
          </p:nvSpPr>
          <p:spPr bwMode="auto">
            <a:xfrm>
              <a:off x="403130" y="3175851"/>
              <a:ext cx="0" cy="933123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2" name="Line 511"/>
            <p:cNvSpPr>
              <a:spLocks noChangeShapeType="1"/>
            </p:cNvSpPr>
            <p:nvPr/>
          </p:nvSpPr>
          <p:spPr bwMode="auto">
            <a:xfrm>
              <a:off x="403130" y="4108975"/>
              <a:ext cx="8464346" cy="0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4" name="Line 513"/>
            <p:cNvSpPr>
              <a:spLocks noChangeShapeType="1"/>
            </p:cNvSpPr>
            <p:nvPr/>
          </p:nvSpPr>
          <p:spPr bwMode="auto">
            <a:xfrm>
              <a:off x="1917020" y="3110178"/>
              <a:ext cx="404122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7" name="Rectangle 516"/>
            <p:cNvSpPr>
              <a:spLocks noChangeArrowheads="1"/>
            </p:cNvSpPr>
            <p:nvPr/>
          </p:nvSpPr>
          <p:spPr bwMode="auto">
            <a:xfrm>
              <a:off x="2020911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517"/>
            <p:cNvSpPr>
              <a:spLocks noChangeArrowheads="1"/>
            </p:cNvSpPr>
            <p:nvPr/>
          </p:nvSpPr>
          <p:spPr bwMode="auto">
            <a:xfrm>
              <a:off x="2179625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Line 518"/>
            <p:cNvSpPr>
              <a:spLocks noChangeShapeType="1"/>
            </p:cNvSpPr>
            <p:nvPr/>
          </p:nvSpPr>
          <p:spPr bwMode="auto">
            <a:xfrm>
              <a:off x="2328488" y="3110178"/>
              <a:ext cx="383418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2" name="Rectangle 521"/>
            <p:cNvSpPr>
              <a:spLocks noChangeArrowheads="1"/>
            </p:cNvSpPr>
            <p:nvPr/>
          </p:nvSpPr>
          <p:spPr bwMode="auto">
            <a:xfrm>
              <a:off x="2431377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522"/>
            <p:cNvSpPr>
              <a:spLocks noChangeArrowheads="1"/>
            </p:cNvSpPr>
            <p:nvPr/>
          </p:nvSpPr>
          <p:spPr bwMode="auto">
            <a:xfrm>
              <a:off x="2590090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Line 523"/>
            <p:cNvSpPr>
              <a:spLocks noChangeShapeType="1"/>
            </p:cNvSpPr>
            <p:nvPr/>
          </p:nvSpPr>
          <p:spPr bwMode="auto">
            <a:xfrm>
              <a:off x="2719250" y="3110178"/>
              <a:ext cx="369966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7" name="Rectangle 526"/>
            <p:cNvSpPr>
              <a:spLocks noChangeArrowheads="1"/>
            </p:cNvSpPr>
            <p:nvPr/>
          </p:nvSpPr>
          <p:spPr bwMode="auto">
            <a:xfrm>
              <a:off x="2822140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527"/>
            <p:cNvSpPr>
              <a:spLocks noChangeArrowheads="1"/>
            </p:cNvSpPr>
            <p:nvPr/>
          </p:nvSpPr>
          <p:spPr bwMode="auto">
            <a:xfrm>
              <a:off x="2980853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Line 528"/>
            <p:cNvSpPr>
              <a:spLocks noChangeShapeType="1"/>
            </p:cNvSpPr>
            <p:nvPr/>
          </p:nvSpPr>
          <p:spPr bwMode="auto">
            <a:xfrm>
              <a:off x="4870408" y="3110178"/>
              <a:ext cx="262284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2" name="Rectangle 531"/>
            <p:cNvSpPr>
              <a:spLocks noChangeArrowheads="1"/>
            </p:cNvSpPr>
            <p:nvPr/>
          </p:nvSpPr>
          <p:spPr bwMode="auto">
            <a:xfrm>
              <a:off x="4854765" y="2712847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540"/>
            <p:cNvSpPr>
              <a:spLocks noChangeArrowheads="1"/>
            </p:cNvSpPr>
            <p:nvPr/>
          </p:nvSpPr>
          <p:spPr bwMode="auto">
            <a:xfrm>
              <a:off x="360688" y="2599610"/>
              <a:ext cx="801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j</a:t>
              </a:r>
              <a:endPara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532"/>
            <p:cNvSpPr>
              <a:spLocks noChangeArrowheads="1"/>
            </p:cNvSpPr>
            <p:nvPr/>
          </p:nvSpPr>
          <p:spPr bwMode="auto">
            <a:xfrm>
              <a:off x="5001550" y="2876229"/>
              <a:ext cx="199213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4" name="グループ化 173"/>
          <p:cNvGrpSpPr/>
          <p:nvPr/>
        </p:nvGrpSpPr>
        <p:grpSpPr>
          <a:xfrm>
            <a:off x="2123985" y="5211733"/>
            <a:ext cx="3515774" cy="936443"/>
            <a:chOff x="2849920" y="5384422"/>
            <a:chExt cx="3515774" cy="499126"/>
          </a:xfrm>
        </p:grpSpPr>
        <p:sp>
          <p:nvSpPr>
            <p:cNvPr id="163" name="Freeform 544"/>
            <p:cNvSpPr>
              <a:spLocks/>
            </p:cNvSpPr>
            <p:nvPr/>
          </p:nvSpPr>
          <p:spPr bwMode="auto">
            <a:xfrm>
              <a:off x="2849920" y="5384422"/>
              <a:ext cx="616246" cy="499126"/>
            </a:xfrm>
            <a:custGeom>
              <a:avLst/>
              <a:gdLst>
                <a:gd name="T0" fmla="*/ 238 w 238"/>
                <a:gd name="T1" fmla="*/ 0 h 190"/>
                <a:gd name="T2" fmla="*/ 198 w 238"/>
                <a:gd name="T3" fmla="*/ 95 h 190"/>
                <a:gd name="T4" fmla="*/ 158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79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2" y="0"/>
                    <a:pt x="198" y="95"/>
                    <a:pt x="198" y="95"/>
                  </a:cubicBezTo>
                  <a:cubicBezTo>
                    <a:pt x="198" y="95"/>
                    <a:pt x="174" y="190"/>
                    <a:pt x="158" y="190"/>
                  </a:cubicBezTo>
                  <a:cubicBezTo>
                    <a:pt x="143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5" y="0"/>
                    <a:pt x="79" y="0"/>
                  </a:cubicBezTo>
                  <a:cubicBezTo>
                    <a:pt x="63" y="0"/>
                    <a:pt x="55" y="95"/>
                    <a:pt x="0" y="95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545"/>
            <p:cNvSpPr>
              <a:spLocks/>
            </p:cNvSpPr>
            <p:nvPr/>
          </p:nvSpPr>
          <p:spPr bwMode="auto">
            <a:xfrm>
              <a:off x="3466165" y="5384422"/>
              <a:ext cx="390764" cy="499126"/>
            </a:xfrm>
            <a:custGeom>
              <a:avLst/>
              <a:gdLst>
                <a:gd name="T0" fmla="*/ 0 w 151"/>
                <a:gd name="T1" fmla="*/ 0 h 190"/>
                <a:gd name="T2" fmla="*/ 38 w 151"/>
                <a:gd name="T3" fmla="*/ 95 h 190"/>
                <a:gd name="T4" fmla="*/ 38 w 151"/>
                <a:gd name="T5" fmla="*/ 95 h 190"/>
                <a:gd name="T6" fmla="*/ 75 w 151"/>
                <a:gd name="T7" fmla="*/ 190 h 190"/>
                <a:gd name="T8" fmla="*/ 113 w 151"/>
                <a:gd name="T9" fmla="*/ 95 h 190"/>
                <a:gd name="T10" fmla="*/ 151 w 15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0">
                  <a:moveTo>
                    <a:pt x="0" y="0"/>
                  </a:moveTo>
                  <a:cubicBezTo>
                    <a:pt x="15" y="0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60" y="190"/>
                    <a:pt x="75" y="190"/>
                  </a:cubicBezTo>
                  <a:cubicBezTo>
                    <a:pt x="90" y="190"/>
                    <a:pt x="113" y="95"/>
                    <a:pt x="113" y="95"/>
                  </a:cubicBezTo>
                  <a:cubicBezTo>
                    <a:pt x="113" y="95"/>
                    <a:pt x="136" y="0"/>
                    <a:pt x="151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546"/>
            <p:cNvSpPr>
              <a:spLocks/>
            </p:cNvSpPr>
            <p:nvPr/>
          </p:nvSpPr>
          <p:spPr bwMode="auto">
            <a:xfrm>
              <a:off x="3856929" y="5384422"/>
              <a:ext cx="371061" cy="499126"/>
            </a:xfrm>
            <a:custGeom>
              <a:avLst/>
              <a:gdLst>
                <a:gd name="T0" fmla="*/ 0 w 143"/>
                <a:gd name="T1" fmla="*/ 0 h 190"/>
                <a:gd name="T2" fmla="*/ 35 w 143"/>
                <a:gd name="T3" fmla="*/ 95 h 190"/>
                <a:gd name="T4" fmla="*/ 35 w 143"/>
                <a:gd name="T5" fmla="*/ 95 h 190"/>
                <a:gd name="T6" fmla="*/ 71 w 143"/>
                <a:gd name="T7" fmla="*/ 190 h 190"/>
                <a:gd name="T8" fmla="*/ 107 w 143"/>
                <a:gd name="T9" fmla="*/ 95 h 190"/>
                <a:gd name="T10" fmla="*/ 143 w 14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0">
                  <a:moveTo>
                    <a:pt x="0" y="0"/>
                  </a:moveTo>
                  <a:cubicBezTo>
                    <a:pt x="14" y="0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57" y="190"/>
                    <a:pt x="71" y="190"/>
                  </a:cubicBezTo>
                  <a:cubicBezTo>
                    <a:pt x="85" y="190"/>
                    <a:pt x="107" y="95"/>
                    <a:pt x="107" y="95"/>
                  </a:cubicBezTo>
                  <a:cubicBezTo>
                    <a:pt x="107" y="95"/>
                    <a:pt x="128" y="0"/>
                    <a:pt x="143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547"/>
            <p:cNvSpPr>
              <a:spLocks/>
            </p:cNvSpPr>
            <p:nvPr/>
          </p:nvSpPr>
          <p:spPr bwMode="auto">
            <a:xfrm>
              <a:off x="4227989" y="5384422"/>
              <a:ext cx="346981" cy="499126"/>
            </a:xfrm>
            <a:custGeom>
              <a:avLst/>
              <a:gdLst>
                <a:gd name="T0" fmla="*/ 0 w 134"/>
                <a:gd name="T1" fmla="*/ 0 h 190"/>
                <a:gd name="T2" fmla="*/ 33 w 134"/>
                <a:gd name="T3" fmla="*/ 95 h 190"/>
                <a:gd name="T4" fmla="*/ 33 w 134"/>
                <a:gd name="T5" fmla="*/ 95 h 190"/>
                <a:gd name="T6" fmla="*/ 67 w 134"/>
                <a:gd name="T7" fmla="*/ 190 h 190"/>
                <a:gd name="T8" fmla="*/ 101 w 134"/>
                <a:gd name="T9" fmla="*/ 95 h 190"/>
                <a:gd name="T10" fmla="*/ 134 w 134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90">
                  <a:moveTo>
                    <a:pt x="0" y="0"/>
                  </a:moveTo>
                  <a:cubicBezTo>
                    <a:pt x="13" y="0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54" y="190"/>
                    <a:pt x="67" y="190"/>
                  </a:cubicBezTo>
                  <a:cubicBezTo>
                    <a:pt x="80" y="190"/>
                    <a:pt x="101" y="95"/>
                    <a:pt x="101" y="95"/>
                  </a:cubicBezTo>
                  <a:cubicBezTo>
                    <a:pt x="101" y="95"/>
                    <a:pt x="121" y="0"/>
                    <a:pt x="134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548"/>
            <p:cNvSpPr>
              <a:spLocks/>
            </p:cNvSpPr>
            <p:nvPr/>
          </p:nvSpPr>
          <p:spPr bwMode="auto">
            <a:xfrm>
              <a:off x="4574970" y="5384422"/>
              <a:ext cx="329467" cy="499126"/>
            </a:xfrm>
            <a:custGeom>
              <a:avLst/>
              <a:gdLst>
                <a:gd name="T0" fmla="*/ 0 w 127"/>
                <a:gd name="T1" fmla="*/ 0 h 190"/>
                <a:gd name="T2" fmla="*/ 32 w 127"/>
                <a:gd name="T3" fmla="*/ 95 h 190"/>
                <a:gd name="T4" fmla="*/ 32 w 127"/>
                <a:gd name="T5" fmla="*/ 95 h 190"/>
                <a:gd name="T6" fmla="*/ 64 w 127"/>
                <a:gd name="T7" fmla="*/ 190 h 190"/>
                <a:gd name="T8" fmla="*/ 96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3" y="0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51" y="190"/>
                    <a:pt x="64" y="190"/>
                  </a:cubicBezTo>
                  <a:cubicBezTo>
                    <a:pt x="77" y="190"/>
                    <a:pt x="96" y="95"/>
                    <a:pt x="96" y="95"/>
                  </a:cubicBezTo>
                  <a:cubicBezTo>
                    <a:pt x="96" y="95"/>
                    <a:pt x="115" y="0"/>
                    <a:pt x="127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549"/>
            <p:cNvSpPr>
              <a:spLocks/>
            </p:cNvSpPr>
            <p:nvPr/>
          </p:nvSpPr>
          <p:spPr bwMode="auto">
            <a:xfrm>
              <a:off x="4904437" y="5384422"/>
              <a:ext cx="310859" cy="499126"/>
            </a:xfrm>
            <a:custGeom>
              <a:avLst/>
              <a:gdLst>
                <a:gd name="T0" fmla="*/ 0 w 120"/>
                <a:gd name="T1" fmla="*/ 0 h 190"/>
                <a:gd name="T2" fmla="*/ 30 w 120"/>
                <a:gd name="T3" fmla="*/ 95 h 190"/>
                <a:gd name="T4" fmla="*/ 30 w 120"/>
                <a:gd name="T5" fmla="*/ 95 h 190"/>
                <a:gd name="T6" fmla="*/ 60 w 120"/>
                <a:gd name="T7" fmla="*/ 190 h 190"/>
                <a:gd name="T8" fmla="*/ 90 w 120"/>
                <a:gd name="T9" fmla="*/ 95 h 190"/>
                <a:gd name="T10" fmla="*/ 120 w 120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90">
                  <a:moveTo>
                    <a:pt x="0" y="0"/>
                  </a:moveTo>
                  <a:cubicBezTo>
                    <a:pt x="12" y="0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48" y="190"/>
                    <a:pt x="60" y="190"/>
                  </a:cubicBezTo>
                  <a:cubicBezTo>
                    <a:pt x="72" y="190"/>
                    <a:pt x="90" y="95"/>
                    <a:pt x="90" y="95"/>
                  </a:cubicBezTo>
                  <a:cubicBezTo>
                    <a:pt x="90" y="95"/>
                    <a:pt x="108" y="0"/>
                    <a:pt x="120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550"/>
            <p:cNvSpPr>
              <a:spLocks/>
            </p:cNvSpPr>
            <p:nvPr/>
          </p:nvSpPr>
          <p:spPr bwMode="auto">
            <a:xfrm>
              <a:off x="5215296" y="5384422"/>
              <a:ext cx="287874" cy="499126"/>
            </a:xfrm>
            <a:custGeom>
              <a:avLst/>
              <a:gdLst>
                <a:gd name="T0" fmla="*/ 0 w 111"/>
                <a:gd name="T1" fmla="*/ 0 h 190"/>
                <a:gd name="T2" fmla="*/ 27 w 111"/>
                <a:gd name="T3" fmla="*/ 95 h 190"/>
                <a:gd name="T4" fmla="*/ 27 w 111"/>
                <a:gd name="T5" fmla="*/ 95 h 190"/>
                <a:gd name="T6" fmla="*/ 55 w 111"/>
                <a:gd name="T7" fmla="*/ 190 h 190"/>
                <a:gd name="T8" fmla="*/ 83 w 111"/>
                <a:gd name="T9" fmla="*/ 95 h 190"/>
                <a:gd name="T10" fmla="*/ 111 w 11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90">
                  <a:moveTo>
                    <a:pt x="0" y="0"/>
                  </a:moveTo>
                  <a:cubicBezTo>
                    <a:pt x="11" y="0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44" y="190"/>
                    <a:pt x="55" y="190"/>
                  </a:cubicBezTo>
                  <a:cubicBezTo>
                    <a:pt x="66" y="190"/>
                    <a:pt x="83" y="95"/>
                    <a:pt x="83" y="95"/>
                  </a:cubicBezTo>
                  <a:cubicBezTo>
                    <a:pt x="83" y="95"/>
                    <a:pt x="100" y="0"/>
                    <a:pt x="111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551"/>
            <p:cNvSpPr>
              <a:spLocks/>
            </p:cNvSpPr>
            <p:nvPr/>
          </p:nvSpPr>
          <p:spPr bwMode="auto">
            <a:xfrm>
              <a:off x="5503169" y="5384422"/>
              <a:ext cx="265982" cy="499126"/>
            </a:xfrm>
            <a:custGeom>
              <a:avLst/>
              <a:gdLst>
                <a:gd name="T0" fmla="*/ 0 w 103"/>
                <a:gd name="T1" fmla="*/ 0 h 190"/>
                <a:gd name="T2" fmla="*/ 25 w 103"/>
                <a:gd name="T3" fmla="*/ 95 h 190"/>
                <a:gd name="T4" fmla="*/ 25 w 103"/>
                <a:gd name="T5" fmla="*/ 95 h 190"/>
                <a:gd name="T6" fmla="*/ 51 w 103"/>
                <a:gd name="T7" fmla="*/ 190 h 190"/>
                <a:gd name="T8" fmla="*/ 77 w 103"/>
                <a:gd name="T9" fmla="*/ 95 h 190"/>
                <a:gd name="T10" fmla="*/ 103 w 10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90">
                  <a:moveTo>
                    <a:pt x="0" y="0"/>
                  </a:moveTo>
                  <a:cubicBezTo>
                    <a:pt x="10" y="0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5"/>
                    <a:pt x="41" y="190"/>
                    <a:pt x="51" y="190"/>
                  </a:cubicBezTo>
                  <a:cubicBezTo>
                    <a:pt x="62" y="190"/>
                    <a:pt x="77" y="95"/>
                    <a:pt x="77" y="95"/>
                  </a:cubicBezTo>
                  <a:cubicBezTo>
                    <a:pt x="77" y="95"/>
                    <a:pt x="92" y="0"/>
                    <a:pt x="103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552"/>
            <p:cNvSpPr>
              <a:spLocks/>
            </p:cNvSpPr>
            <p:nvPr/>
          </p:nvSpPr>
          <p:spPr bwMode="auto">
            <a:xfrm>
              <a:off x="5769151" y="5384422"/>
              <a:ext cx="246280" cy="499126"/>
            </a:xfrm>
            <a:custGeom>
              <a:avLst/>
              <a:gdLst>
                <a:gd name="T0" fmla="*/ 0 w 95"/>
                <a:gd name="T1" fmla="*/ 0 h 190"/>
                <a:gd name="T2" fmla="*/ 24 w 95"/>
                <a:gd name="T3" fmla="*/ 95 h 190"/>
                <a:gd name="T4" fmla="*/ 24 w 95"/>
                <a:gd name="T5" fmla="*/ 95 h 190"/>
                <a:gd name="T6" fmla="*/ 47 w 95"/>
                <a:gd name="T7" fmla="*/ 190 h 190"/>
                <a:gd name="T8" fmla="*/ 71 w 95"/>
                <a:gd name="T9" fmla="*/ 95 h 190"/>
                <a:gd name="T10" fmla="*/ 95 w 9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9" y="0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38" y="190"/>
                    <a:pt x="47" y="190"/>
                  </a:cubicBezTo>
                  <a:cubicBezTo>
                    <a:pt x="57" y="190"/>
                    <a:pt x="71" y="95"/>
                    <a:pt x="71" y="95"/>
                  </a:cubicBezTo>
                  <a:cubicBezTo>
                    <a:pt x="71" y="95"/>
                    <a:pt x="86" y="0"/>
                    <a:pt x="95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553"/>
            <p:cNvSpPr>
              <a:spLocks/>
            </p:cNvSpPr>
            <p:nvPr/>
          </p:nvSpPr>
          <p:spPr bwMode="auto">
            <a:xfrm>
              <a:off x="6015430" y="5384422"/>
              <a:ext cx="350264" cy="499126"/>
            </a:xfrm>
            <a:custGeom>
              <a:avLst/>
              <a:gdLst>
                <a:gd name="T0" fmla="*/ 0 w 135"/>
                <a:gd name="T1" fmla="*/ 0 h 190"/>
                <a:gd name="T2" fmla="*/ 22 w 135"/>
                <a:gd name="T3" fmla="*/ 95 h 190"/>
                <a:gd name="T4" fmla="*/ 22 w 135"/>
                <a:gd name="T5" fmla="*/ 95 h 190"/>
                <a:gd name="T6" fmla="*/ 44 w 135"/>
                <a:gd name="T7" fmla="*/ 190 h 190"/>
                <a:gd name="T8" fmla="*/ 66 w 135"/>
                <a:gd name="T9" fmla="*/ 95 h 190"/>
                <a:gd name="T10" fmla="*/ 87 w 135"/>
                <a:gd name="T11" fmla="*/ 0 h 190"/>
                <a:gd name="T12" fmla="*/ 135 w 135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9" y="0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35" y="190"/>
                    <a:pt x="44" y="190"/>
                  </a:cubicBezTo>
                  <a:cubicBezTo>
                    <a:pt x="52" y="190"/>
                    <a:pt x="66" y="95"/>
                    <a:pt x="66" y="95"/>
                  </a:cubicBezTo>
                  <a:cubicBezTo>
                    <a:pt x="66" y="95"/>
                    <a:pt x="79" y="0"/>
                    <a:pt x="87" y="0"/>
                  </a:cubicBezTo>
                  <a:cubicBezTo>
                    <a:pt x="95" y="0"/>
                    <a:pt x="103" y="95"/>
                    <a:pt x="135" y="95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200" name="直線コネクタ 199"/>
          <p:cNvCxnSpPr>
            <a:stCxn id="128" idx="2"/>
          </p:cNvCxnSpPr>
          <p:nvPr/>
        </p:nvCxnSpPr>
        <p:spPr>
          <a:xfrm>
            <a:off x="1917020" y="3209784"/>
            <a:ext cx="0" cy="32112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>
            <a:off x="2510733" y="1014004"/>
            <a:ext cx="258319" cy="40051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76207" y="4558450"/>
            <a:ext cx="2807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After 1</a:t>
            </a:r>
            <a:r>
              <a:rPr kumimoji="1" lang="en-US" altLang="ja-JP" sz="2800" baseline="30000" dirty="0" smtClean="0"/>
              <a:t>st</a:t>
            </a:r>
            <a:r>
              <a:rPr kumimoji="1" lang="en-US" altLang="ja-JP" sz="2800" dirty="0" smtClean="0"/>
              <a:t> Period</a:t>
            </a:r>
            <a:endParaRPr kumimoji="1" lang="ja-JP" altLang="en-US" sz="28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1094527" y="4237372"/>
            <a:ext cx="2467920" cy="922090"/>
            <a:chOff x="1094527" y="4237372"/>
            <a:chExt cx="2467920" cy="922090"/>
          </a:xfrm>
        </p:grpSpPr>
        <p:sp>
          <p:nvSpPr>
            <p:cNvPr id="67" name="下矢印 66"/>
            <p:cNvSpPr/>
            <p:nvPr/>
          </p:nvSpPr>
          <p:spPr>
            <a:xfrm>
              <a:off x="2212600" y="4744397"/>
              <a:ext cx="232050" cy="415065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094527" y="4237372"/>
              <a:ext cx="2467920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Resonant Pulse</a:t>
              </a:r>
              <a:endParaRPr kumimoji="1" lang="ja-JP" altLang="en-US" sz="2400" dirty="0"/>
            </a:p>
          </p:txBody>
        </p:sp>
      </p:grpSp>
      <p:sp>
        <p:nvSpPr>
          <p:cNvPr id="72" name="Line 513"/>
          <p:cNvSpPr>
            <a:spLocks noChangeShapeType="1"/>
          </p:cNvSpPr>
          <p:nvPr/>
        </p:nvSpPr>
        <p:spPr bwMode="auto">
          <a:xfrm>
            <a:off x="1909462" y="6235401"/>
            <a:ext cx="404122" cy="0"/>
          </a:xfrm>
          <a:prstGeom prst="line">
            <a:avLst/>
          </a:prstGeom>
          <a:noFill/>
          <a:ln w="12700" cap="sq">
            <a:solidFill>
              <a:srgbClr val="231815"/>
            </a:solidFill>
            <a:prstDash val="solid"/>
            <a:miter lim="800000"/>
            <a:headEnd type="stealth"/>
            <a:tailEnd type="stealth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/>
          </a:p>
        </p:txBody>
      </p:sp>
      <p:sp>
        <p:nvSpPr>
          <p:cNvPr id="74" name="Line 513"/>
          <p:cNvSpPr>
            <a:spLocks noChangeShapeType="1"/>
          </p:cNvSpPr>
          <p:nvPr/>
        </p:nvSpPr>
        <p:spPr bwMode="auto">
          <a:xfrm>
            <a:off x="1909462" y="6235401"/>
            <a:ext cx="404122" cy="0"/>
          </a:xfrm>
          <a:prstGeom prst="line">
            <a:avLst/>
          </a:prstGeom>
          <a:noFill/>
          <a:ln w="12700" cap="sq">
            <a:solidFill>
              <a:srgbClr val="231815"/>
            </a:solidFill>
            <a:prstDash val="solid"/>
            <a:miter lim="800000"/>
            <a:headEnd type="stealth"/>
            <a:tailEnd type="stealth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/>
          </a:p>
        </p:txBody>
      </p:sp>
      <p:sp>
        <p:nvSpPr>
          <p:cNvPr id="76" name="Rectangle 516"/>
          <p:cNvSpPr>
            <a:spLocks noChangeArrowheads="1"/>
          </p:cNvSpPr>
          <p:nvPr/>
        </p:nvSpPr>
        <p:spPr bwMode="auto">
          <a:xfrm>
            <a:off x="2011060" y="6200447"/>
            <a:ext cx="168565" cy="36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l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517"/>
          <p:cNvSpPr>
            <a:spLocks noChangeArrowheads="1"/>
          </p:cNvSpPr>
          <p:nvPr/>
        </p:nvSpPr>
        <p:spPr bwMode="auto">
          <a:xfrm>
            <a:off x="2169774" y="6405133"/>
            <a:ext cx="99606" cy="21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540"/>
          <p:cNvSpPr>
            <a:spLocks noChangeArrowheads="1"/>
          </p:cNvSpPr>
          <p:nvPr/>
        </p:nvSpPr>
        <p:spPr bwMode="auto">
          <a:xfrm>
            <a:off x="8903721" y="3846866"/>
            <a:ext cx="179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540"/>
          <p:cNvSpPr>
            <a:spLocks noChangeArrowheads="1"/>
          </p:cNvSpPr>
          <p:nvPr/>
        </p:nvSpPr>
        <p:spPr bwMode="auto">
          <a:xfrm>
            <a:off x="8904314" y="5424318"/>
            <a:ext cx="179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317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Principle of Operation</a:t>
            </a:r>
            <a:endParaRPr kumimoji="1" lang="ja-JP" altLang="en-US" dirty="0"/>
          </a:p>
        </p:txBody>
      </p:sp>
      <p:grpSp>
        <p:nvGrpSpPr>
          <p:cNvPr id="154" name="Group 535"/>
          <p:cNvGrpSpPr>
            <a:grpSpLocks noChangeAspect="1"/>
          </p:cNvGrpSpPr>
          <p:nvPr/>
        </p:nvGrpSpPr>
        <p:grpSpPr bwMode="auto">
          <a:xfrm>
            <a:off x="273746" y="4551824"/>
            <a:ext cx="8601168" cy="1858587"/>
            <a:chOff x="-1107" y="2865"/>
            <a:chExt cx="7858" cy="1698"/>
          </a:xfrm>
        </p:grpSpPr>
        <p:sp>
          <p:nvSpPr>
            <p:cNvPr id="156" name="Line 536"/>
            <p:cNvSpPr>
              <a:spLocks noChangeShapeType="1"/>
            </p:cNvSpPr>
            <p:nvPr/>
          </p:nvSpPr>
          <p:spPr bwMode="auto">
            <a:xfrm>
              <a:off x="-982" y="3339"/>
              <a:ext cx="0" cy="1224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7" name="Freeform 537"/>
            <p:cNvSpPr>
              <a:spLocks/>
            </p:cNvSpPr>
            <p:nvPr/>
          </p:nvSpPr>
          <p:spPr bwMode="auto">
            <a:xfrm>
              <a:off x="-1043" y="3259"/>
              <a:ext cx="125" cy="113"/>
            </a:xfrm>
            <a:custGeom>
              <a:avLst/>
              <a:gdLst>
                <a:gd name="T0" fmla="*/ 26 w 53"/>
                <a:gd name="T1" fmla="*/ 0 h 48"/>
                <a:gd name="T2" fmla="*/ 0 w 53"/>
                <a:gd name="T3" fmla="*/ 48 h 48"/>
                <a:gd name="T4" fmla="*/ 26 w 53"/>
                <a:gd name="T5" fmla="*/ 39 h 48"/>
                <a:gd name="T6" fmla="*/ 53 w 53"/>
                <a:gd name="T7" fmla="*/ 48 h 48"/>
                <a:gd name="T8" fmla="*/ 26 w 53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26" y="0"/>
                  </a:moveTo>
                  <a:cubicBezTo>
                    <a:pt x="20" y="16"/>
                    <a:pt x="10" y="36"/>
                    <a:pt x="0" y="4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42" y="36"/>
                    <a:pt x="32" y="16"/>
                    <a:pt x="26" y="0"/>
                  </a:cubicBezTo>
                  <a:close/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8" name="Line 538"/>
            <p:cNvSpPr>
              <a:spLocks noChangeShapeType="1"/>
            </p:cNvSpPr>
            <p:nvPr/>
          </p:nvSpPr>
          <p:spPr bwMode="auto">
            <a:xfrm>
              <a:off x="-982" y="3899"/>
              <a:ext cx="7733" cy="0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0" name="Rectangle 540"/>
            <p:cNvSpPr>
              <a:spLocks noChangeArrowheads="1"/>
            </p:cNvSpPr>
            <p:nvPr/>
          </p:nvSpPr>
          <p:spPr bwMode="auto">
            <a:xfrm>
              <a:off x="-1107" y="2865"/>
              <a:ext cx="21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29170" y="1102963"/>
            <a:ext cx="8162699" cy="1212344"/>
            <a:chOff x="329170" y="1008024"/>
            <a:chExt cx="8162699" cy="121234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769" y="1219589"/>
              <a:ext cx="6515100" cy="789214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70" y="1008024"/>
              <a:ext cx="1186541" cy="1212344"/>
            </a:xfrm>
            <a:prstGeom prst="rect">
              <a:avLst/>
            </a:prstGeom>
          </p:spPr>
        </p:pic>
        <p:sp>
          <p:nvSpPr>
            <p:cNvPr id="8" name="右矢印 7"/>
            <p:cNvSpPr/>
            <p:nvPr/>
          </p:nvSpPr>
          <p:spPr>
            <a:xfrm>
              <a:off x="1570141" y="1434582"/>
              <a:ext cx="348343" cy="359228"/>
            </a:xfrm>
            <a:prstGeom prst="rightArrow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7" name="グループ化 176"/>
            <p:cNvGrpSpPr/>
            <p:nvPr/>
          </p:nvGrpSpPr>
          <p:grpSpPr>
            <a:xfrm>
              <a:off x="1995371" y="1321319"/>
              <a:ext cx="6469201" cy="608618"/>
              <a:chOff x="1976438" y="4292600"/>
              <a:chExt cx="4321175" cy="2016125"/>
            </a:xfrm>
          </p:grpSpPr>
          <p:sp>
            <p:nvSpPr>
              <p:cNvPr id="178" name="Freeform 18"/>
              <p:cNvSpPr>
                <a:spLocks/>
              </p:cNvSpPr>
              <p:nvPr/>
            </p:nvSpPr>
            <p:spPr bwMode="auto">
              <a:xfrm>
                <a:off x="1976438" y="4292600"/>
                <a:ext cx="431800" cy="2016125"/>
              </a:xfrm>
              <a:custGeom>
                <a:avLst/>
                <a:gdLst>
                  <a:gd name="T0" fmla="*/ 272 w 272"/>
                  <a:gd name="T1" fmla="*/ 634 h 1270"/>
                  <a:gd name="T2" fmla="*/ 272 w 272"/>
                  <a:gd name="T3" fmla="*/ 634 h 1270"/>
                  <a:gd name="T4" fmla="*/ 266 w 272"/>
                  <a:gd name="T5" fmla="*/ 734 h 1270"/>
                  <a:gd name="T6" fmla="*/ 250 w 272"/>
                  <a:gd name="T7" fmla="*/ 952 h 1270"/>
                  <a:gd name="T8" fmla="*/ 240 w 272"/>
                  <a:gd name="T9" fmla="*/ 1070 h 1270"/>
                  <a:gd name="T10" fmla="*/ 230 w 272"/>
                  <a:gd name="T11" fmla="*/ 1170 h 1270"/>
                  <a:gd name="T12" fmla="*/ 224 w 272"/>
                  <a:gd name="T13" fmla="*/ 1212 h 1270"/>
                  <a:gd name="T14" fmla="*/ 216 w 272"/>
                  <a:gd name="T15" fmla="*/ 1242 h 1270"/>
                  <a:gd name="T16" fmla="*/ 210 w 272"/>
                  <a:gd name="T17" fmla="*/ 1262 h 1270"/>
                  <a:gd name="T18" fmla="*/ 208 w 272"/>
                  <a:gd name="T19" fmla="*/ 1268 h 1270"/>
                  <a:gd name="T20" fmla="*/ 204 w 272"/>
                  <a:gd name="T21" fmla="*/ 1270 h 1270"/>
                  <a:gd name="T22" fmla="*/ 204 w 272"/>
                  <a:gd name="T23" fmla="*/ 1270 h 1270"/>
                  <a:gd name="T24" fmla="*/ 200 w 272"/>
                  <a:gd name="T25" fmla="*/ 1268 h 1270"/>
                  <a:gd name="T26" fmla="*/ 198 w 272"/>
                  <a:gd name="T27" fmla="*/ 1262 h 1270"/>
                  <a:gd name="T28" fmla="*/ 192 w 272"/>
                  <a:gd name="T29" fmla="*/ 1242 h 1270"/>
                  <a:gd name="T30" fmla="*/ 186 w 272"/>
                  <a:gd name="T31" fmla="*/ 1212 h 1270"/>
                  <a:gd name="T32" fmla="*/ 180 w 272"/>
                  <a:gd name="T33" fmla="*/ 1170 h 1270"/>
                  <a:gd name="T34" fmla="*/ 168 w 272"/>
                  <a:gd name="T35" fmla="*/ 1070 h 1270"/>
                  <a:gd name="T36" fmla="*/ 158 w 272"/>
                  <a:gd name="T37" fmla="*/ 952 h 1270"/>
                  <a:gd name="T38" fmla="*/ 142 w 272"/>
                  <a:gd name="T39" fmla="*/ 734 h 1270"/>
                  <a:gd name="T40" fmla="*/ 136 w 272"/>
                  <a:gd name="T41" fmla="*/ 634 h 1270"/>
                  <a:gd name="T42" fmla="*/ 136 w 272"/>
                  <a:gd name="T43" fmla="*/ 634 h 1270"/>
                  <a:gd name="T44" fmla="*/ 130 w 272"/>
                  <a:gd name="T45" fmla="*/ 536 h 1270"/>
                  <a:gd name="T46" fmla="*/ 114 w 272"/>
                  <a:gd name="T47" fmla="*/ 318 h 1270"/>
                  <a:gd name="T48" fmla="*/ 104 w 272"/>
                  <a:gd name="T49" fmla="*/ 200 h 1270"/>
                  <a:gd name="T50" fmla="*/ 94 w 272"/>
                  <a:gd name="T51" fmla="*/ 100 h 1270"/>
                  <a:gd name="T52" fmla="*/ 88 w 272"/>
                  <a:gd name="T53" fmla="*/ 58 h 1270"/>
                  <a:gd name="T54" fmla="*/ 80 w 272"/>
                  <a:gd name="T55" fmla="*/ 28 h 1270"/>
                  <a:gd name="T56" fmla="*/ 74 w 272"/>
                  <a:gd name="T57" fmla="*/ 8 h 1270"/>
                  <a:gd name="T58" fmla="*/ 72 w 272"/>
                  <a:gd name="T59" fmla="*/ 2 h 1270"/>
                  <a:gd name="T60" fmla="*/ 68 w 272"/>
                  <a:gd name="T61" fmla="*/ 0 h 1270"/>
                  <a:gd name="T62" fmla="*/ 68 w 272"/>
                  <a:gd name="T63" fmla="*/ 0 h 1270"/>
                  <a:gd name="T64" fmla="*/ 64 w 272"/>
                  <a:gd name="T65" fmla="*/ 2 h 1270"/>
                  <a:gd name="T66" fmla="*/ 62 w 272"/>
                  <a:gd name="T67" fmla="*/ 8 h 1270"/>
                  <a:gd name="T68" fmla="*/ 56 w 272"/>
                  <a:gd name="T69" fmla="*/ 28 h 1270"/>
                  <a:gd name="T70" fmla="*/ 50 w 272"/>
                  <a:gd name="T71" fmla="*/ 58 h 1270"/>
                  <a:gd name="T72" fmla="*/ 44 w 272"/>
                  <a:gd name="T73" fmla="*/ 100 h 1270"/>
                  <a:gd name="T74" fmla="*/ 32 w 272"/>
                  <a:gd name="T75" fmla="*/ 200 h 1270"/>
                  <a:gd name="T76" fmla="*/ 22 w 272"/>
                  <a:gd name="T77" fmla="*/ 318 h 1270"/>
                  <a:gd name="T78" fmla="*/ 6 w 272"/>
                  <a:gd name="T79" fmla="*/ 536 h 1270"/>
                  <a:gd name="T80" fmla="*/ 0 w 272"/>
                  <a:gd name="T81" fmla="*/ 634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270">
                    <a:moveTo>
                      <a:pt x="272" y="634"/>
                    </a:moveTo>
                    <a:lnTo>
                      <a:pt x="272" y="634"/>
                    </a:lnTo>
                    <a:lnTo>
                      <a:pt x="266" y="734"/>
                    </a:lnTo>
                    <a:lnTo>
                      <a:pt x="250" y="952"/>
                    </a:lnTo>
                    <a:lnTo>
                      <a:pt x="240" y="1070"/>
                    </a:lnTo>
                    <a:lnTo>
                      <a:pt x="230" y="1170"/>
                    </a:lnTo>
                    <a:lnTo>
                      <a:pt x="224" y="1212"/>
                    </a:lnTo>
                    <a:lnTo>
                      <a:pt x="216" y="1242"/>
                    </a:lnTo>
                    <a:lnTo>
                      <a:pt x="210" y="1262"/>
                    </a:lnTo>
                    <a:lnTo>
                      <a:pt x="208" y="1268"/>
                    </a:lnTo>
                    <a:lnTo>
                      <a:pt x="204" y="1270"/>
                    </a:lnTo>
                    <a:lnTo>
                      <a:pt x="204" y="1270"/>
                    </a:lnTo>
                    <a:lnTo>
                      <a:pt x="200" y="1268"/>
                    </a:lnTo>
                    <a:lnTo>
                      <a:pt x="198" y="1262"/>
                    </a:lnTo>
                    <a:lnTo>
                      <a:pt x="192" y="1242"/>
                    </a:lnTo>
                    <a:lnTo>
                      <a:pt x="186" y="1212"/>
                    </a:lnTo>
                    <a:lnTo>
                      <a:pt x="180" y="1170"/>
                    </a:lnTo>
                    <a:lnTo>
                      <a:pt x="168" y="1070"/>
                    </a:lnTo>
                    <a:lnTo>
                      <a:pt x="158" y="952"/>
                    </a:lnTo>
                    <a:lnTo>
                      <a:pt x="142" y="734"/>
                    </a:lnTo>
                    <a:lnTo>
                      <a:pt x="136" y="634"/>
                    </a:lnTo>
                    <a:lnTo>
                      <a:pt x="136" y="634"/>
                    </a:lnTo>
                    <a:lnTo>
                      <a:pt x="130" y="536"/>
                    </a:lnTo>
                    <a:lnTo>
                      <a:pt x="114" y="318"/>
                    </a:lnTo>
                    <a:lnTo>
                      <a:pt x="104" y="200"/>
                    </a:lnTo>
                    <a:lnTo>
                      <a:pt x="94" y="100"/>
                    </a:lnTo>
                    <a:lnTo>
                      <a:pt x="88" y="58"/>
                    </a:lnTo>
                    <a:lnTo>
                      <a:pt x="80" y="28"/>
                    </a:lnTo>
                    <a:lnTo>
                      <a:pt x="74" y="8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2"/>
                    </a:lnTo>
                    <a:lnTo>
                      <a:pt x="62" y="8"/>
                    </a:lnTo>
                    <a:lnTo>
                      <a:pt x="56" y="28"/>
                    </a:lnTo>
                    <a:lnTo>
                      <a:pt x="50" y="58"/>
                    </a:lnTo>
                    <a:lnTo>
                      <a:pt x="44" y="100"/>
                    </a:lnTo>
                    <a:lnTo>
                      <a:pt x="32" y="200"/>
                    </a:lnTo>
                    <a:lnTo>
                      <a:pt x="22" y="318"/>
                    </a:lnTo>
                    <a:lnTo>
                      <a:pt x="6" y="536"/>
                    </a:lnTo>
                    <a:lnTo>
                      <a:pt x="0" y="63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19"/>
              <p:cNvSpPr>
                <a:spLocks/>
              </p:cNvSpPr>
              <p:nvPr/>
            </p:nvSpPr>
            <p:spPr bwMode="auto">
              <a:xfrm>
                <a:off x="5434013" y="4867275"/>
                <a:ext cx="431800" cy="866775"/>
              </a:xfrm>
              <a:custGeom>
                <a:avLst/>
                <a:gdLst>
                  <a:gd name="T0" fmla="*/ 0 w 272"/>
                  <a:gd name="T1" fmla="*/ 272 h 546"/>
                  <a:gd name="T2" fmla="*/ 0 w 272"/>
                  <a:gd name="T3" fmla="*/ 272 h 546"/>
                  <a:gd name="T4" fmla="*/ 4 w 272"/>
                  <a:gd name="T5" fmla="*/ 230 h 546"/>
                  <a:gd name="T6" fmla="*/ 20 w 272"/>
                  <a:gd name="T7" fmla="*/ 136 h 546"/>
                  <a:gd name="T8" fmla="*/ 30 w 272"/>
                  <a:gd name="T9" fmla="*/ 86 h 546"/>
                  <a:gd name="T10" fmla="*/ 42 w 272"/>
                  <a:gd name="T11" fmla="*/ 44 h 546"/>
                  <a:gd name="T12" fmla="*/ 48 w 272"/>
                  <a:gd name="T13" fmla="*/ 26 h 546"/>
                  <a:gd name="T14" fmla="*/ 54 w 272"/>
                  <a:gd name="T15" fmla="*/ 12 h 546"/>
                  <a:gd name="T16" fmla="*/ 60 w 272"/>
                  <a:gd name="T17" fmla="*/ 4 h 546"/>
                  <a:gd name="T18" fmla="*/ 64 w 272"/>
                  <a:gd name="T19" fmla="*/ 2 h 546"/>
                  <a:gd name="T20" fmla="*/ 68 w 272"/>
                  <a:gd name="T21" fmla="*/ 0 h 546"/>
                  <a:gd name="T22" fmla="*/ 68 w 272"/>
                  <a:gd name="T23" fmla="*/ 0 h 546"/>
                  <a:gd name="T24" fmla="*/ 70 w 272"/>
                  <a:gd name="T25" fmla="*/ 2 h 546"/>
                  <a:gd name="T26" fmla="*/ 74 w 272"/>
                  <a:gd name="T27" fmla="*/ 4 h 546"/>
                  <a:gd name="T28" fmla="*/ 80 w 272"/>
                  <a:gd name="T29" fmla="*/ 12 h 546"/>
                  <a:gd name="T30" fmla="*/ 86 w 272"/>
                  <a:gd name="T31" fmla="*/ 26 h 546"/>
                  <a:gd name="T32" fmla="*/ 92 w 272"/>
                  <a:gd name="T33" fmla="*/ 44 h 546"/>
                  <a:gd name="T34" fmla="*/ 104 w 272"/>
                  <a:gd name="T35" fmla="*/ 86 h 546"/>
                  <a:gd name="T36" fmla="*/ 114 w 272"/>
                  <a:gd name="T37" fmla="*/ 136 h 546"/>
                  <a:gd name="T38" fmla="*/ 130 w 272"/>
                  <a:gd name="T39" fmla="*/ 230 h 546"/>
                  <a:gd name="T40" fmla="*/ 136 w 272"/>
                  <a:gd name="T41" fmla="*/ 272 h 546"/>
                  <a:gd name="T42" fmla="*/ 136 w 272"/>
                  <a:gd name="T43" fmla="*/ 272 h 546"/>
                  <a:gd name="T44" fmla="*/ 140 w 272"/>
                  <a:gd name="T45" fmla="*/ 316 h 546"/>
                  <a:gd name="T46" fmla="*/ 156 w 272"/>
                  <a:gd name="T47" fmla="*/ 410 h 546"/>
                  <a:gd name="T48" fmla="*/ 166 w 272"/>
                  <a:gd name="T49" fmla="*/ 460 h 546"/>
                  <a:gd name="T50" fmla="*/ 178 w 272"/>
                  <a:gd name="T51" fmla="*/ 502 h 546"/>
                  <a:gd name="T52" fmla="*/ 184 w 272"/>
                  <a:gd name="T53" fmla="*/ 520 h 546"/>
                  <a:gd name="T54" fmla="*/ 190 w 272"/>
                  <a:gd name="T55" fmla="*/ 534 h 546"/>
                  <a:gd name="T56" fmla="*/ 196 w 272"/>
                  <a:gd name="T57" fmla="*/ 542 h 546"/>
                  <a:gd name="T58" fmla="*/ 200 w 272"/>
                  <a:gd name="T59" fmla="*/ 544 h 546"/>
                  <a:gd name="T60" fmla="*/ 204 w 272"/>
                  <a:gd name="T61" fmla="*/ 546 h 546"/>
                  <a:gd name="T62" fmla="*/ 204 w 272"/>
                  <a:gd name="T63" fmla="*/ 546 h 546"/>
                  <a:gd name="T64" fmla="*/ 206 w 272"/>
                  <a:gd name="T65" fmla="*/ 544 h 546"/>
                  <a:gd name="T66" fmla="*/ 210 w 272"/>
                  <a:gd name="T67" fmla="*/ 542 h 546"/>
                  <a:gd name="T68" fmla="*/ 216 w 272"/>
                  <a:gd name="T69" fmla="*/ 534 h 546"/>
                  <a:gd name="T70" fmla="*/ 222 w 272"/>
                  <a:gd name="T71" fmla="*/ 520 h 546"/>
                  <a:gd name="T72" fmla="*/ 228 w 272"/>
                  <a:gd name="T73" fmla="*/ 502 h 546"/>
                  <a:gd name="T74" fmla="*/ 240 w 272"/>
                  <a:gd name="T75" fmla="*/ 460 h 546"/>
                  <a:gd name="T76" fmla="*/ 250 w 272"/>
                  <a:gd name="T77" fmla="*/ 410 h 546"/>
                  <a:gd name="T78" fmla="*/ 266 w 272"/>
                  <a:gd name="T79" fmla="*/ 316 h 546"/>
                  <a:gd name="T80" fmla="*/ 272 w 272"/>
                  <a:gd name="T81" fmla="*/ 27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546">
                    <a:moveTo>
                      <a:pt x="0" y="272"/>
                    </a:moveTo>
                    <a:lnTo>
                      <a:pt x="0" y="272"/>
                    </a:lnTo>
                    <a:lnTo>
                      <a:pt x="4" y="230"/>
                    </a:lnTo>
                    <a:lnTo>
                      <a:pt x="20" y="136"/>
                    </a:lnTo>
                    <a:lnTo>
                      <a:pt x="30" y="86"/>
                    </a:lnTo>
                    <a:lnTo>
                      <a:pt x="42" y="44"/>
                    </a:lnTo>
                    <a:lnTo>
                      <a:pt x="48" y="26"/>
                    </a:lnTo>
                    <a:lnTo>
                      <a:pt x="54" y="12"/>
                    </a:lnTo>
                    <a:lnTo>
                      <a:pt x="60" y="4"/>
                    </a:lnTo>
                    <a:lnTo>
                      <a:pt x="6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0" y="2"/>
                    </a:lnTo>
                    <a:lnTo>
                      <a:pt x="74" y="4"/>
                    </a:lnTo>
                    <a:lnTo>
                      <a:pt x="80" y="12"/>
                    </a:lnTo>
                    <a:lnTo>
                      <a:pt x="86" y="26"/>
                    </a:lnTo>
                    <a:lnTo>
                      <a:pt x="92" y="44"/>
                    </a:lnTo>
                    <a:lnTo>
                      <a:pt x="104" y="86"/>
                    </a:lnTo>
                    <a:lnTo>
                      <a:pt x="114" y="136"/>
                    </a:lnTo>
                    <a:lnTo>
                      <a:pt x="130" y="230"/>
                    </a:lnTo>
                    <a:lnTo>
                      <a:pt x="136" y="272"/>
                    </a:lnTo>
                    <a:lnTo>
                      <a:pt x="136" y="272"/>
                    </a:lnTo>
                    <a:lnTo>
                      <a:pt x="140" y="316"/>
                    </a:lnTo>
                    <a:lnTo>
                      <a:pt x="156" y="410"/>
                    </a:lnTo>
                    <a:lnTo>
                      <a:pt x="166" y="460"/>
                    </a:lnTo>
                    <a:lnTo>
                      <a:pt x="178" y="502"/>
                    </a:lnTo>
                    <a:lnTo>
                      <a:pt x="184" y="520"/>
                    </a:lnTo>
                    <a:lnTo>
                      <a:pt x="190" y="534"/>
                    </a:lnTo>
                    <a:lnTo>
                      <a:pt x="196" y="542"/>
                    </a:lnTo>
                    <a:lnTo>
                      <a:pt x="200" y="544"/>
                    </a:lnTo>
                    <a:lnTo>
                      <a:pt x="204" y="546"/>
                    </a:lnTo>
                    <a:lnTo>
                      <a:pt x="204" y="546"/>
                    </a:lnTo>
                    <a:lnTo>
                      <a:pt x="206" y="544"/>
                    </a:lnTo>
                    <a:lnTo>
                      <a:pt x="210" y="542"/>
                    </a:lnTo>
                    <a:lnTo>
                      <a:pt x="216" y="534"/>
                    </a:lnTo>
                    <a:lnTo>
                      <a:pt x="222" y="520"/>
                    </a:lnTo>
                    <a:lnTo>
                      <a:pt x="228" y="502"/>
                    </a:lnTo>
                    <a:lnTo>
                      <a:pt x="240" y="460"/>
                    </a:lnTo>
                    <a:lnTo>
                      <a:pt x="250" y="410"/>
                    </a:lnTo>
                    <a:lnTo>
                      <a:pt x="266" y="316"/>
                    </a:lnTo>
                    <a:lnTo>
                      <a:pt x="272" y="27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20"/>
              <p:cNvSpPr>
                <a:spLocks/>
              </p:cNvSpPr>
              <p:nvPr/>
            </p:nvSpPr>
            <p:spPr bwMode="auto">
              <a:xfrm>
                <a:off x="5865813" y="4940300"/>
                <a:ext cx="431800" cy="720725"/>
              </a:xfrm>
              <a:custGeom>
                <a:avLst/>
                <a:gdLst>
                  <a:gd name="T0" fmla="*/ 0 w 272"/>
                  <a:gd name="T1" fmla="*/ 226 h 454"/>
                  <a:gd name="T2" fmla="*/ 0 w 272"/>
                  <a:gd name="T3" fmla="*/ 226 h 454"/>
                  <a:gd name="T4" fmla="*/ 6 w 272"/>
                  <a:gd name="T5" fmla="*/ 192 h 454"/>
                  <a:gd name="T6" fmla="*/ 20 w 272"/>
                  <a:gd name="T7" fmla="*/ 114 h 454"/>
                  <a:gd name="T8" fmla="*/ 30 w 272"/>
                  <a:gd name="T9" fmla="*/ 72 h 454"/>
                  <a:gd name="T10" fmla="*/ 42 w 272"/>
                  <a:gd name="T11" fmla="*/ 36 h 454"/>
                  <a:gd name="T12" fmla="*/ 48 w 272"/>
                  <a:gd name="T13" fmla="*/ 22 h 454"/>
                  <a:gd name="T14" fmla="*/ 54 w 272"/>
                  <a:gd name="T15" fmla="*/ 10 h 454"/>
                  <a:gd name="T16" fmla="*/ 60 w 272"/>
                  <a:gd name="T17" fmla="*/ 2 h 454"/>
                  <a:gd name="T18" fmla="*/ 68 w 272"/>
                  <a:gd name="T19" fmla="*/ 0 h 454"/>
                  <a:gd name="T20" fmla="*/ 68 w 272"/>
                  <a:gd name="T21" fmla="*/ 0 h 454"/>
                  <a:gd name="T22" fmla="*/ 74 w 272"/>
                  <a:gd name="T23" fmla="*/ 2 h 454"/>
                  <a:gd name="T24" fmla="*/ 80 w 272"/>
                  <a:gd name="T25" fmla="*/ 10 h 454"/>
                  <a:gd name="T26" fmla="*/ 86 w 272"/>
                  <a:gd name="T27" fmla="*/ 22 h 454"/>
                  <a:gd name="T28" fmla="*/ 92 w 272"/>
                  <a:gd name="T29" fmla="*/ 36 h 454"/>
                  <a:gd name="T30" fmla="*/ 104 w 272"/>
                  <a:gd name="T31" fmla="*/ 72 h 454"/>
                  <a:gd name="T32" fmla="*/ 114 w 272"/>
                  <a:gd name="T33" fmla="*/ 114 h 454"/>
                  <a:gd name="T34" fmla="*/ 130 w 272"/>
                  <a:gd name="T35" fmla="*/ 192 h 454"/>
                  <a:gd name="T36" fmla="*/ 136 w 272"/>
                  <a:gd name="T37" fmla="*/ 226 h 454"/>
                  <a:gd name="T38" fmla="*/ 136 w 272"/>
                  <a:gd name="T39" fmla="*/ 226 h 454"/>
                  <a:gd name="T40" fmla="*/ 142 w 272"/>
                  <a:gd name="T41" fmla="*/ 262 h 454"/>
                  <a:gd name="T42" fmla="*/ 156 w 272"/>
                  <a:gd name="T43" fmla="*/ 340 h 454"/>
                  <a:gd name="T44" fmla="*/ 166 w 272"/>
                  <a:gd name="T45" fmla="*/ 382 h 454"/>
                  <a:gd name="T46" fmla="*/ 178 w 272"/>
                  <a:gd name="T47" fmla="*/ 418 h 454"/>
                  <a:gd name="T48" fmla="*/ 184 w 272"/>
                  <a:gd name="T49" fmla="*/ 432 h 454"/>
                  <a:gd name="T50" fmla="*/ 190 w 272"/>
                  <a:gd name="T51" fmla="*/ 444 h 454"/>
                  <a:gd name="T52" fmla="*/ 196 w 272"/>
                  <a:gd name="T53" fmla="*/ 452 h 454"/>
                  <a:gd name="T54" fmla="*/ 204 w 272"/>
                  <a:gd name="T55" fmla="*/ 454 h 454"/>
                  <a:gd name="T56" fmla="*/ 204 w 272"/>
                  <a:gd name="T57" fmla="*/ 454 h 454"/>
                  <a:gd name="T58" fmla="*/ 210 w 272"/>
                  <a:gd name="T59" fmla="*/ 452 h 454"/>
                  <a:gd name="T60" fmla="*/ 216 w 272"/>
                  <a:gd name="T61" fmla="*/ 444 h 454"/>
                  <a:gd name="T62" fmla="*/ 222 w 272"/>
                  <a:gd name="T63" fmla="*/ 432 h 454"/>
                  <a:gd name="T64" fmla="*/ 228 w 272"/>
                  <a:gd name="T65" fmla="*/ 418 h 454"/>
                  <a:gd name="T66" fmla="*/ 240 w 272"/>
                  <a:gd name="T67" fmla="*/ 382 h 454"/>
                  <a:gd name="T68" fmla="*/ 250 w 272"/>
                  <a:gd name="T69" fmla="*/ 340 h 454"/>
                  <a:gd name="T70" fmla="*/ 266 w 272"/>
                  <a:gd name="T71" fmla="*/ 262 h 454"/>
                  <a:gd name="T72" fmla="*/ 272 w 272"/>
                  <a:gd name="T73" fmla="*/ 2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2" h="454">
                    <a:moveTo>
                      <a:pt x="0" y="226"/>
                    </a:moveTo>
                    <a:lnTo>
                      <a:pt x="0" y="226"/>
                    </a:lnTo>
                    <a:lnTo>
                      <a:pt x="6" y="192"/>
                    </a:lnTo>
                    <a:lnTo>
                      <a:pt x="20" y="114"/>
                    </a:lnTo>
                    <a:lnTo>
                      <a:pt x="30" y="72"/>
                    </a:lnTo>
                    <a:lnTo>
                      <a:pt x="42" y="36"/>
                    </a:lnTo>
                    <a:lnTo>
                      <a:pt x="48" y="22"/>
                    </a:lnTo>
                    <a:lnTo>
                      <a:pt x="54" y="10"/>
                    </a:lnTo>
                    <a:lnTo>
                      <a:pt x="60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4" y="2"/>
                    </a:lnTo>
                    <a:lnTo>
                      <a:pt x="80" y="10"/>
                    </a:lnTo>
                    <a:lnTo>
                      <a:pt x="86" y="22"/>
                    </a:lnTo>
                    <a:lnTo>
                      <a:pt x="92" y="36"/>
                    </a:lnTo>
                    <a:lnTo>
                      <a:pt x="104" y="72"/>
                    </a:lnTo>
                    <a:lnTo>
                      <a:pt x="114" y="114"/>
                    </a:lnTo>
                    <a:lnTo>
                      <a:pt x="130" y="192"/>
                    </a:lnTo>
                    <a:lnTo>
                      <a:pt x="136" y="226"/>
                    </a:lnTo>
                    <a:lnTo>
                      <a:pt x="136" y="226"/>
                    </a:lnTo>
                    <a:lnTo>
                      <a:pt x="142" y="262"/>
                    </a:lnTo>
                    <a:lnTo>
                      <a:pt x="156" y="340"/>
                    </a:lnTo>
                    <a:lnTo>
                      <a:pt x="166" y="382"/>
                    </a:lnTo>
                    <a:lnTo>
                      <a:pt x="178" y="418"/>
                    </a:lnTo>
                    <a:lnTo>
                      <a:pt x="184" y="432"/>
                    </a:lnTo>
                    <a:lnTo>
                      <a:pt x="190" y="444"/>
                    </a:lnTo>
                    <a:lnTo>
                      <a:pt x="196" y="452"/>
                    </a:lnTo>
                    <a:lnTo>
                      <a:pt x="204" y="454"/>
                    </a:lnTo>
                    <a:lnTo>
                      <a:pt x="204" y="454"/>
                    </a:lnTo>
                    <a:lnTo>
                      <a:pt x="210" y="452"/>
                    </a:lnTo>
                    <a:lnTo>
                      <a:pt x="216" y="444"/>
                    </a:lnTo>
                    <a:lnTo>
                      <a:pt x="222" y="432"/>
                    </a:lnTo>
                    <a:lnTo>
                      <a:pt x="228" y="418"/>
                    </a:lnTo>
                    <a:lnTo>
                      <a:pt x="240" y="382"/>
                    </a:lnTo>
                    <a:lnTo>
                      <a:pt x="250" y="340"/>
                    </a:lnTo>
                    <a:lnTo>
                      <a:pt x="266" y="262"/>
                    </a:lnTo>
                    <a:lnTo>
                      <a:pt x="272" y="226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21"/>
              <p:cNvSpPr>
                <a:spLocks/>
              </p:cNvSpPr>
              <p:nvPr/>
            </p:nvSpPr>
            <p:spPr bwMode="auto">
              <a:xfrm>
                <a:off x="2840038" y="4435475"/>
                <a:ext cx="431800" cy="1730375"/>
              </a:xfrm>
              <a:custGeom>
                <a:avLst/>
                <a:gdLst>
                  <a:gd name="T0" fmla="*/ 272 w 272"/>
                  <a:gd name="T1" fmla="*/ 544 h 1090"/>
                  <a:gd name="T2" fmla="*/ 272 w 272"/>
                  <a:gd name="T3" fmla="*/ 544 h 1090"/>
                  <a:gd name="T4" fmla="*/ 266 w 272"/>
                  <a:gd name="T5" fmla="*/ 630 h 1090"/>
                  <a:gd name="T6" fmla="*/ 252 w 272"/>
                  <a:gd name="T7" fmla="*/ 818 h 1090"/>
                  <a:gd name="T8" fmla="*/ 240 w 272"/>
                  <a:gd name="T9" fmla="*/ 918 h 1090"/>
                  <a:gd name="T10" fmla="*/ 230 w 272"/>
                  <a:gd name="T11" fmla="*/ 1004 h 1090"/>
                  <a:gd name="T12" fmla="*/ 224 w 272"/>
                  <a:gd name="T13" fmla="*/ 1040 h 1090"/>
                  <a:gd name="T14" fmla="*/ 218 w 272"/>
                  <a:gd name="T15" fmla="*/ 1066 h 1090"/>
                  <a:gd name="T16" fmla="*/ 210 w 272"/>
                  <a:gd name="T17" fmla="*/ 1084 h 1090"/>
                  <a:gd name="T18" fmla="*/ 208 w 272"/>
                  <a:gd name="T19" fmla="*/ 1088 h 1090"/>
                  <a:gd name="T20" fmla="*/ 204 w 272"/>
                  <a:gd name="T21" fmla="*/ 1090 h 1090"/>
                  <a:gd name="T22" fmla="*/ 204 w 272"/>
                  <a:gd name="T23" fmla="*/ 1090 h 1090"/>
                  <a:gd name="T24" fmla="*/ 202 w 272"/>
                  <a:gd name="T25" fmla="*/ 1088 h 1090"/>
                  <a:gd name="T26" fmla="*/ 198 w 272"/>
                  <a:gd name="T27" fmla="*/ 1084 h 1090"/>
                  <a:gd name="T28" fmla="*/ 192 w 272"/>
                  <a:gd name="T29" fmla="*/ 1066 h 1090"/>
                  <a:gd name="T30" fmla="*/ 186 w 272"/>
                  <a:gd name="T31" fmla="*/ 1040 h 1090"/>
                  <a:gd name="T32" fmla="*/ 180 w 272"/>
                  <a:gd name="T33" fmla="*/ 1004 h 1090"/>
                  <a:gd name="T34" fmla="*/ 168 w 272"/>
                  <a:gd name="T35" fmla="*/ 918 h 1090"/>
                  <a:gd name="T36" fmla="*/ 158 w 272"/>
                  <a:gd name="T37" fmla="*/ 818 h 1090"/>
                  <a:gd name="T38" fmla="*/ 142 w 272"/>
                  <a:gd name="T39" fmla="*/ 630 h 1090"/>
                  <a:gd name="T40" fmla="*/ 136 w 272"/>
                  <a:gd name="T41" fmla="*/ 544 h 1090"/>
                  <a:gd name="T42" fmla="*/ 136 w 272"/>
                  <a:gd name="T43" fmla="*/ 544 h 1090"/>
                  <a:gd name="T44" fmla="*/ 130 w 272"/>
                  <a:gd name="T45" fmla="*/ 460 h 1090"/>
                  <a:gd name="T46" fmla="*/ 116 w 272"/>
                  <a:gd name="T47" fmla="*/ 272 h 1090"/>
                  <a:gd name="T48" fmla="*/ 104 w 272"/>
                  <a:gd name="T49" fmla="*/ 172 h 1090"/>
                  <a:gd name="T50" fmla="*/ 94 w 272"/>
                  <a:gd name="T51" fmla="*/ 86 h 1090"/>
                  <a:gd name="T52" fmla="*/ 88 w 272"/>
                  <a:gd name="T53" fmla="*/ 50 h 1090"/>
                  <a:gd name="T54" fmla="*/ 82 w 272"/>
                  <a:gd name="T55" fmla="*/ 24 h 1090"/>
                  <a:gd name="T56" fmla="*/ 74 w 272"/>
                  <a:gd name="T57" fmla="*/ 6 h 1090"/>
                  <a:gd name="T58" fmla="*/ 72 w 272"/>
                  <a:gd name="T59" fmla="*/ 2 h 1090"/>
                  <a:gd name="T60" fmla="*/ 68 w 272"/>
                  <a:gd name="T61" fmla="*/ 0 h 1090"/>
                  <a:gd name="T62" fmla="*/ 68 w 272"/>
                  <a:gd name="T63" fmla="*/ 0 h 1090"/>
                  <a:gd name="T64" fmla="*/ 66 w 272"/>
                  <a:gd name="T65" fmla="*/ 2 h 1090"/>
                  <a:gd name="T66" fmla="*/ 62 w 272"/>
                  <a:gd name="T67" fmla="*/ 6 h 1090"/>
                  <a:gd name="T68" fmla="*/ 56 w 272"/>
                  <a:gd name="T69" fmla="*/ 24 h 1090"/>
                  <a:gd name="T70" fmla="*/ 50 w 272"/>
                  <a:gd name="T71" fmla="*/ 50 h 1090"/>
                  <a:gd name="T72" fmla="*/ 44 w 272"/>
                  <a:gd name="T73" fmla="*/ 86 h 1090"/>
                  <a:gd name="T74" fmla="*/ 32 w 272"/>
                  <a:gd name="T75" fmla="*/ 172 h 1090"/>
                  <a:gd name="T76" fmla="*/ 22 w 272"/>
                  <a:gd name="T77" fmla="*/ 272 h 1090"/>
                  <a:gd name="T78" fmla="*/ 6 w 272"/>
                  <a:gd name="T79" fmla="*/ 460 h 1090"/>
                  <a:gd name="T80" fmla="*/ 0 w 272"/>
                  <a:gd name="T81" fmla="*/ 544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090">
                    <a:moveTo>
                      <a:pt x="272" y="544"/>
                    </a:moveTo>
                    <a:lnTo>
                      <a:pt x="272" y="544"/>
                    </a:lnTo>
                    <a:lnTo>
                      <a:pt x="266" y="630"/>
                    </a:lnTo>
                    <a:lnTo>
                      <a:pt x="252" y="818"/>
                    </a:lnTo>
                    <a:lnTo>
                      <a:pt x="240" y="918"/>
                    </a:lnTo>
                    <a:lnTo>
                      <a:pt x="230" y="1004"/>
                    </a:lnTo>
                    <a:lnTo>
                      <a:pt x="224" y="1040"/>
                    </a:lnTo>
                    <a:lnTo>
                      <a:pt x="218" y="1066"/>
                    </a:lnTo>
                    <a:lnTo>
                      <a:pt x="210" y="1084"/>
                    </a:lnTo>
                    <a:lnTo>
                      <a:pt x="208" y="1088"/>
                    </a:lnTo>
                    <a:lnTo>
                      <a:pt x="204" y="1090"/>
                    </a:lnTo>
                    <a:lnTo>
                      <a:pt x="204" y="1090"/>
                    </a:lnTo>
                    <a:lnTo>
                      <a:pt x="202" y="1088"/>
                    </a:lnTo>
                    <a:lnTo>
                      <a:pt x="198" y="1084"/>
                    </a:lnTo>
                    <a:lnTo>
                      <a:pt x="192" y="1066"/>
                    </a:lnTo>
                    <a:lnTo>
                      <a:pt x="186" y="1040"/>
                    </a:lnTo>
                    <a:lnTo>
                      <a:pt x="180" y="1004"/>
                    </a:lnTo>
                    <a:lnTo>
                      <a:pt x="168" y="918"/>
                    </a:lnTo>
                    <a:lnTo>
                      <a:pt x="158" y="818"/>
                    </a:lnTo>
                    <a:lnTo>
                      <a:pt x="142" y="630"/>
                    </a:lnTo>
                    <a:lnTo>
                      <a:pt x="136" y="544"/>
                    </a:lnTo>
                    <a:lnTo>
                      <a:pt x="136" y="544"/>
                    </a:lnTo>
                    <a:lnTo>
                      <a:pt x="130" y="460"/>
                    </a:lnTo>
                    <a:lnTo>
                      <a:pt x="116" y="272"/>
                    </a:lnTo>
                    <a:lnTo>
                      <a:pt x="104" y="172"/>
                    </a:lnTo>
                    <a:lnTo>
                      <a:pt x="94" y="86"/>
                    </a:lnTo>
                    <a:lnTo>
                      <a:pt x="88" y="50"/>
                    </a:lnTo>
                    <a:lnTo>
                      <a:pt x="82" y="24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4"/>
                    </a:lnTo>
                    <a:lnTo>
                      <a:pt x="50" y="50"/>
                    </a:lnTo>
                    <a:lnTo>
                      <a:pt x="44" y="86"/>
                    </a:lnTo>
                    <a:lnTo>
                      <a:pt x="32" y="172"/>
                    </a:lnTo>
                    <a:lnTo>
                      <a:pt x="22" y="272"/>
                    </a:lnTo>
                    <a:lnTo>
                      <a:pt x="6" y="460"/>
                    </a:lnTo>
                    <a:lnTo>
                      <a:pt x="0" y="54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22"/>
              <p:cNvSpPr>
                <a:spLocks/>
              </p:cNvSpPr>
              <p:nvPr/>
            </p:nvSpPr>
            <p:spPr bwMode="auto">
              <a:xfrm>
                <a:off x="3271838" y="4508500"/>
                <a:ext cx="431800" cy="1584325"/>
              </a:xfrm>
              <a:custGeom>
                <a:avLst/>
                <a:gdLst>
                  <a:gd name="T0" fmla="*/ 272 w 272"/>
                  <a:gd name="T1" fmla="*/ 498 h 998"/>
                  <a:gd name="T2" fmla="*/ 272 w 272"/>
                  <a:gd name="T3" fmla="*/ 498 h 998"/>
                  <a:gd name="T4" fmla="*/ 266 w 272"/>
                  <a:gd name="T5" fmla="*/ 576 h 998"/>
                  <a:gd name="T6" fmla="*/ 252 w 272"/>
                  <a:gd name="T7" fmla="*/ 748 h 998"/>
                  <a:gd name="T8" fmla="*/ 240 w 272"/>
                  <a:gd name="T9" fmla="*/ 840 h 998"/>
                  <a:gd name="T10" fmla="*/ 230 w 272"/>
                  <a:gd name="T11" fmla="*/ 920 h 998"/>
                  <a:gd name="T12" fmla="*/ 224 w 272"/>
                  <a:gd name="T13" fmla="*/ 952 h 998"/>
                  <a:gd name="T14" fmla="*/ 218 w 272"/>
                  <a:gd name="T15" fmla="*/ 976 h 998"/>
                  <a:gd name="T16" fmla="*/ 210 w 272"/>
                  <a:gd name="T17" fmla="*/ 992 h 998"/>
                  <a:gd name="T18" fmla="*/ 208 w 272"/>
                  <a:gd name="T19" fmla="*/ 996 h 998"/>
                  <a:gd name="T20" fmla="*/ 204 w 272"/>
                  <a:gd name="T21" fmla="*/ 998 h 998"/>
                  <a:gd name="T22" fmla="*/ 204 w 272"/>
                  <a:gd name="T23" fmla="*/ 998 h 998"/>
                  <a:gd name="T24" fmla="*/ 202 w 272"/>
                  <a:gd name="T25" fmla="*/ 996 h 998"/>
                  <a:gd name="T26" fmla="*/ 198 w 272"/>
                  <a:gd name="T27" fmla="*/ 992 h 998"/>
                  <a:gd name="T28" fmla="*/ 192 w 272"/>
                  <a:gd name="T29" fmla="*/ 976 h 998"/>
                  <a:gd name="T30" fmla="*/ 186 w 272"/>
                  <a:gd name="T31" fmla="*/ 952 h 998"/>
                  <a:gd name="T32" fmla="*/ 180 w 272"/>
                  <a:gd name="T33" fmla="*/ 920 h 998"/>
                  <a:gd name="T34" fmla="*/ 168 w 272"/>
                  <a:gd name="T35" fmla="*/ 840 h 998"/>
                  <a:gd name="T36" fmla="*/ 158 w 272"/>
                  <a:gd name="T37" fmla="*/ 748 h 998"/>
                  <a:gd name="T38" fmla="*/ 142 w 272"/>
                  <a:gd name="T39" fmla="*/ 576 h 998"/>
                  <a:gd name="T40" fmla="*/ 136 w 272"/>
                  <a:gd name="T41" fmla="*/ 498 h 998"/>
                  <a:gd name="T42" fmla="*/ 136 w 272"/>
                  <a:gd name="T43" fmla="*/ 498 h 998"/>
                  <a:gd name="T44" fmla="*/ 130 w 272"/>
                  <a:gd name="T45" fmla="*/ 422 h 998"/>
                  <a:gd name="T46" fmla="*/ 116 w 272"/>
                  <a:gd name="T47" fmla="*/ 250 h 998"/>
                  <a:gd name="T48" fmla="*/ 104 w 272"/>
                  <a:gd name="T49" fmla="*/ 158 h 998"/>
                  <a:gd name="T50" fmla="*/ 94 w 272"/>
                  <a:gd name="T51" fmla="*/ 78 h 998"/>
                  <a:gd name="T52" fmla="*/ 88 w 272"/>
                  <a:gd name="T53" fmla="*/ 46 h 998"/>
                  <a:gd name="T54" fmla="*/ 82 w 272"/>
                  <a:gd name="T55" fmla="*/ 22 h 998"/>
                  <a:gd name="T56" fmla="*/ 74 w 272"/>
                  <a:gd name="T57" fmla="*/ 6 h 998"/>
                  <a:gd name="T58" fmla="*/ 72 w 272"/>
                  <a:gd name="T59" fmla="*/ 2 h 998"/>
                  <a:gd name="T60" fmla="*/ 68 w 272"/>
                  <a:gd name="T61" fmla="*/ 0 h 998"/>
                  <a:gd name="T62" fmla="*/ 68 w 272"/>
                  <a:gd name="T63" fmla="*/ 0 h 998"/>
                  <a:gd name="T64" fmla="*/ 66 w 272"/>
                  <a:gd name="T65" fmla="*/ 2 h 998"/>
                  <a:gd name="T66" fmla="*/ 62 w 272"/>
                  <a:gd name="T67" fmla="*/ 6 h 998"/>
                  <a:gd name="T68" fmla="*/ 56 w 272"/>
                  <a:gd name="T69" fmla="*/ 22 h 998"/>
                  <a:gd name="T70" fmla="*/ 50 w 272"/>
                  <a:gd name="T71" fmla="*/ 46 h 998"/>
                  <a:gd name="T72" fmla="*/ 44 w 272"/>
                  <a:gd name="T73" fmla="*/ 78 h 998"/>
                  <a:gd name="T74" fmla="*/ 32 w 272"/>
                  <a:gd name="T75" fmla="*/ 158 h 998"/>
                  <a:gd name="T76" fmla="*/ 22 w 272"/>
                  <a:gd name="T77" fmla="*/ 250 h 998"/>
                  <a:gd name="T78" fmla="*/ 6 w 272"/>
                  <a:gd name="T79" fmla="*/ 422 h 998"/>
                  <a:gd name="T80" fmla="*/ 0 w 272"/>
                  <a:gd name="T81" fmla="*/ 498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998">
                    <a:moveTo>
                      <a:pt x="272" y="498"/>
                    </a:moveTo>
                    <a:lnTo>
                      <a:pt x="272" y="498"/>
                    </a:lnTo>
                    <a:lnTo>
                      <a:pt x="266" y="576"/>
                    </a:lnTo>
                    <a:lnTo>
                      <a:pt x="252" y="748"/>
                    </a:lnTo>
                    <a:lnTo>
                      <a:pt x="240" y="840"/>
                    </a:lnTo>
                    <a:lnTo>
                      <a:pt x="230" y="920"/>
                    </a:lnTo>
                    <a:lnTo>
                      <a:pt x="224" y="952"/>
                    </a:lnTo>
                    <a:lnTo>
                      <a:pt x="218" y="976"/>
                    </a:lnTo>
                    <a:lnTo>
                      <a:pt x="210" y="992"/>
                    </a:lnTo>
                    <a:lnTo>
                      <a:pt x="208" y="996"/>
                    </a:lnTo>
                    <a:lnTo>
                      <a:pt x="204" y="998"/>
                    </a:lnTo>
                    <a:lnTo>
                      <a:pt x="204" y="998"/>
                    </a:lnTo>
                    <a:lnTo>
                      <a:pt x="202" y="996"/>
                    </a:lnTo>
                    <a:lnTo>
                      <a:pt x="198" y="992"/>
                    </a:lnTo>
                    <a:lnTo>
                      <a:pt x="192" y="976"/>
                    </a:lnTo>
                    <a:lnTo>
                      <a:pt x="186" y="952"/>
                    </a:lnTo>
                    <a:lnTo>
                      <a:pt x="180" y="920"/>
                    </a:lnTo>
                    <a:lnTo>
                      <a:pt x="168" y="840"/>
                    </a:lnTo>
                    <a:lnTo>
                      <a:pt x="158" y="748"/>
                    </a:lnTo>
                    <a:lnTo>
                      <a:pt x="142" y="576"/>
                    </a:lnTo>
                    <a:lnTo>
                      <a:pt x="136" y="498"/>
                    </a:lnTo>
                    <a:lnTo>
                      <a:pt x="136" y="498"/>
                    </a:lnTo>
                    <a:lnTo>
                      <a:pt x="130" y="422"/>
                    </a:lnTo>
                    <a:lnTo>
                      <a:pt x="116" y="250"/>
                    </a:lnTo>
                    <a:lnTo>
                      <a:pt x="104" y="158"/>
                    </a:lnTo>
                    <a:lnTo>
                      <a:pt x="94" y="78"/>
                    </a:lnTo>
                    <a:lnTo>
                      <a:pt x="88" y="46"/>
                    </a:lnTo>
                    <a:lnTo>
                      <a:pt x="82" y="22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2"/>
                    </a:lnTo>
                    <a:lnTo>
                      <a:pt x="50" y="46"/>
                    </a:lnTo>
                    <a:lnTo>
                      <a:pt x="44" y="78"/>
                    </a:lnTo>
                    <a:lnTo>
                      <a:pt x="32" y="158"/>
                    </a:lnTo>
                    <a:lnTo>
                      <a:pt x="22" y="250"/>
                    </a:lnTo>
                    <a:lnTo>
                      <a:pt x="6" y="422"/>
                    </a:lnTo>
                    <a:lnTo>
                      <a:pt x="0" y="49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23"/>
              <p:cNvSpPr>
                <a:spLocks/>
              </p:cNvSpPr>
              <p:nvPr/>
            </p:nvSpPr>
            <p:spPr bwMode="auto">
              <a:xfrm>
                <a:off x="2408238" y="4365625"/>
                <a:ext cx="431800" cy="1870075"/>
              </a:xfrm>
              <a:custGeom>
                <a:avLst/>
                <a:gdLst>
                  <a:gd name="T0" fmla="*/ 272 w 272"/>
                  <a:gd name="T1" fmla="*/ 588 h 1178"/>
                  <a:gd name="T2" fmla="*/ 272 w 272"/>
                  <a:gd name="T3" fmla="*/ 588 h 1178"/>
                  <a:gd name="T4" fmla="*/ 266 w 272"/>
                  <a:gd name="T5" fmla="*/ 682 h 1178"/>
                  <a:gd name="T6" fmla="*/ 252 w 272"/>
                  <a:gd name="T7" fmla="*/ 884 h 1178"/>
                  <a:gd name="T8" fmla="*/ 240 w 272"/>
                  <a:gd name="T9" fmla="*/ 992 h 1178"/>
                  <a:gd name="T10" fmla="*/ 230 w 272"/>
                  <a:gd name="T11" fmla="*/ 1086 h 1178"/>
                  <a:gd name="T12" fmla="*/ 224 w 272"/>
                  <a:gd name="T13" fmla="*/ 1124 h 1178"/>
                  <a:gd name="T14" fmla="*/ 216 w 272"/>
                  <a:gd name="T15" fmla="*/ 1154 h 1178"/>
                  <a:gd name="T16" fmla="*/ 210 w 272"/>
                  <a:gd name="T17" fmla="*/ 1172 h 1178"/>
                  <a:gd name="T18" fmla="*/ 208 w 272"/>
                  <a:gd name="T19" fmla="*/ 1176 h 1178"/>
                  <a:gd name="T20" fmla="*/ 204 w 272"/>
                  <a:gd name="T21" fmla="*/ 1178 h 1178"/>
                  <a:gd name="T22" fmla="*/ 204 w 272"/>
                  <a:gd name="T23" fmla="*/ 1178 h 1178"/>
                  <a:gd name="T24" fmla="*/ 202 w 272"/>
                  <a:gd name="T25" fmla="*/ 1176 h 1178"/>
                  <a:gd name="T26" fmla="*/ 198 w 272"/>
                  <a:gd name="T27" fmla="*/ 1172 h 1178"/>
                  <a:gd name="T28" fmla="*/ 192 w 272"/>
                  <a:gd name="T29" fmla="*/ 1154 h 1178"/>
                  <a:gd name="T30" fmla="*/ 186 w 272"/>
                  <a:gd name="T31" fmla="*/ 1124 h 1178"/>
                  <a:gd name="T32" fmla="*/ 180 w 272"/>
                  <a:gd name="T33" fmla="*/ 1086 h 1178"/>
                  <a:gd name="T34" fmla="*/ 168 w 272"/>
                  <a:gd name="T35" fmla="*/ 992 h 1178"/>
                  <a:gd name="T36" fmla="*/ 158 w 272"/>
                  <a:gd name="T37" fmla="*/ 884 h 1178"/>
                  <a:gd name="T38" fmla="*/ 142 w 272"/>
                  <a:gd name="T39" fmla="*/ 682 h 1178"/>
                  <a:gd name="T40" fmla="*/ 136 w 272"/>
                  <a:gd name="T41" fmla="*/ 588 h 1178"/>
                  <a:gd name="T42" fmla="*/ 136 w 272"/>
                  <a:gd name="T43" fmla="*/ 588 h 1178"/>
                  <a:gd name="T44" fmla="*/ 130 w 272"/>
                  <a:gd name="T45" fmla="*/ 496 h 1178"/>
                  <a:gd name="T46" fmla="*/ 114 w 272"/>
                  <a:gd name="T47" fmla="*/ 294 h 1178"/>
                  <a:gd name="T48" fmla="*/ 104 w 272"/>
                  <a:gd name="T49" fmla="*/ 186 h 1178"/>
                  <a:gd name="T50" fmla="*/ 94 w 272"/>
                  <a:gd name="T51" fmla="*/ 92 h 1178"/>
                  <a:gd name="T52" fmla="*/ 88 w 272"/>
                  <a:gd name="T53" fmla="*/ 54 h 1178"/>
                  <a:gd name="T54" fmla="*/ 80 w 272"/>
                  <a:gd name="T55" fmla="*/ 24 h 1178"/>
                  <a:gd name="T56" fmla="*/ 74 w 272"/>
                  <a:gd name="T57" fmla="*/ 6 h 1178"/>
                  <a:gd name="T58" fmla="*/ 72 w 272"/>
                  <a:gd name="T59" fmla="*/ 2 h 1178"/>
                  <a:gd name="T60" fmla="*/ 68 w 272"/>
                  <a:gd name="T61" fmla="*/ 0 h 1178"/>
                  <a:gd name="T62" fmla="*/ 68 w 272"/>
                  <a:gd name="T63" fmla="*/ 0 h 1178"/>
                  <a:gd name="T64" fmla="*/ 66 w 272"/>
                  <a:gd name="T65" fmla="*/ 2 h 1178"/>
                  <a:gd name="T66" fmla="*/ 62 w 272"/>
                  <a:gd name="T67" fmla="*/ 6 h 1178"/>
                  <a:gd name="T68" fmla="*/ 56 w 272"/>
                  <a:gd name="T69" fmla="*/ 24 h 1178"/>
                  <a:gd name="T70" fmla="*/ 50 w 272"/>
                  <a:gd name="T71" fmla="*/ 54 h 1178"/>
                  <a:gd name="T72" fmla="*/ 44 w 272"/>
                  <a:gd name="T73" fmla="*/ 92 h 1178"/>
                  <a:gd name="T74" fmla="*/ 32 w 272"/>
                  <a:gd name="T75" fmla="*/ 186 h 1178"/>
                  <a:gd name="T76" fmla="*/ 22 w 272"/>
                  <a:gd name="T77" fmla="*/ 294 h 1178"/>
                  <a:gd name="T78" fmla="*/ 6 w 272"/>
                  <a:gd name="T79" fmla="*/ 496 h 1178"/>
                  <a:gd name="T80" fmla="*/ 0 w 272"/>
                  <a:gd name="T81" fmla="*/ 588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178">
                    <a:moveTo>
                      <a:pt x="272" y="588"/>
                    </a:moveTo>
                    <a:lnTo>
                      <a:pt x="272" y="588"/>
                    </a:lnTo>
                    <a:lnTo>
                      <a:pt x="266" y="682"/>
                    </a:lnTo>
                    <a:lnTo>
                      <a:pt x="252" y="884"/>
                    </a:lnTo>
                    <a:lnTo>
                      <a:pt x="240" y="992"/>
                    </a:lnTo>
                    <a:lnTo>
                      <a:pt x="230" y="1086"/>
                    </a:lnTo>
                    <a:lnTo>
                      <a:pt x="224" y="1124"/>
                    </a:lnTo>
                    <a:lnTo>
                      <a:pt x="216" y="1154"/>
                    </a:lnTo>
                    <a:lnTo>
                      <a:pt x="210" y="1172"/>
                    </a:lnTo>
                    <a:lnTo>
                      <a:pt x="208" y="1176"/>
                    </a:lnTo>
                    <a:lnTo>
                      <a:pt x="204" y="1178"/>
                    </a:lnTo>
                    <a:lnTo>
                      <a:pt x="204" y="1178"/>
                    </a:lnTo>
                    <a:lnTo>
                      <a:pt x="202" y="1176"/>
                    </a:lnTo>
                    <a:lnTo>
                      <a:pt x="198" y="1172"/>
                    </a:lnTo>
                    <a:lnTo>
                      <a:pt x="192" y="1154"/>
                    </a:lnTo>
                    <a:lnTo>
                      <a:pt x="186" y="1124"/>
                    </a:lnTo>
                    <a:lnTo>
                      <a:pt x="180" y="1086"/>
                    </a:lnTo>
                    <a:lnTo>
                      <a:pt x="168" y="992"/>
                    </a:lnTo>
                    <a:lnTo>
                      <a:pt x="158" y="884"/>
                    </a:lnTo>
                    <a:lnTo>
                      <a:pt x="142" y="682"/>
                    </a:lnTo>
                    <a:lnTo>
                      <a:pt x="136" y="588"/>
                    </a:lnTo>
                    <a:lnTo>
                      <a:pt x="136" y="588"/>
                    </a:lnTo>
                    <a:lnTo>
                      <a:pt x="130" y="496"/>
                    </a:lnTo>
                    <a:lnTo>
                      <a:pt x="114" y="294"/>
                    </a:lnTo>
                    <a:lnTo>
                      <a:pt x="104" y="186"/>
                    </a:lnTo>
                    <a:lnTo>
                      <a:pt x="94" y="92"/>
                    </a:lnTo>
                    <a:lnTo>
                      <a:pt x="88" y="54"/>
                    </a:lnTo>
                    <a:lnTo>
                      <a:pt x="80" y="24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4"/>
                    </a:lnTo>
                    <a:lnTo>
                      <a:pt x="50" y="54"/>
                    </a:lnTo>
                    <a:lnTo>
                      <a:pt x="44" y="92"/>
                    </a:lnTo>
                    <a:lnTo>
                      <a:pt x="32" y="186"/>
                    </a:lnTo>
                    <a:lnTo>
                      <a:pt x="22" y="294"/>
                    </a:lnTo>
                    <a:lnTo>
                      <a:pt x="6" y="496"/>
                    </a:lnTo>
                    <a:lnTo>
                      <a:pt x="0" y="58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24"/>
              <p:cNvSpPr>
                <a:spLocks/>
              </p:cNvSpPr>
              <p:nvPr/>
            </p:nvSpPr>
            <p:spPr bwMode="auto">
              <a:xfrm>
                <a:off x="3703638" y="4581525"/>
                <a:ext cx="431800" cy="1438275"/>
              </a:xfrm>
              <a:custGeom>
                <a:avLst/>
                <a:gdLst>
                  <a:gd name="T0" fmla="*/ 0 w 272"/>
                  <a:gd name="T1" fmla="*/ 452 h 906"/>
                  <a:gd name="T2" fmla="*/ 0 w 272"/>
                  <a:gd name="T3" fmla="*/ 452 h 906"/>
                  <a:gd name="T4" fmla="*/ 6 w 272"/>
                  <a:gd name="T5" fmla="*/ 382 h 906"/>
                  <a:gd name="T6" fmla="*/ 22 w 272"/>
                  <a:gd name="T7" fmla="*/ 226 h 906"/>
                  <a:gd name="T8" fmla="*/ 32 w 272"/>
                  <a:gd name="T9" fmla="*/ 142 h 906"/>
                  <a:gd name="T10" fmla="*/ 44 w 272"/>
                  <a:gd name="T11" fmla="*/ 70 h 906"/>
                  <a:gd name="T12" fmla="*/ 50 w 272"/>
                  <a:gd name="T13" fmla="*/ 42 h 906"/>
                  <a:gd name="T14" fmla="*/ 56 w 272"/>
                  <a:gd name="T15" fmla="*/ 18 h 906"/>
                  <a:gd name="T16" fmla="*/ 62 w 272"/>
                  <a:gd name="T17" fmla="*/ 4 h 906"/>
                  <a:gd name="T18" fmla="*/ 66 w 272"/>
                  <a:gd name="T19" fmla="*/ 0 h 906"/>
                  <a:gd name="T20" fmla="*/ 68 w 272"/>
                  <a:gd name="T21" fmla="*/ 0 h 906"/>
                  <a:gd name="T22" fmla="*/ 68 w 272"/>
                  <a:gd name="T23" fmla="*/ 0 h 906"/>
                  <a:gd name="T24" fmla="*/ 72 w 272"/>
                  <a:gd name="T25" fmla="*/ 0 h 906"/>
                  <a:gd name="T26" fmla="*/ 74 w 272"/>
                  <a:gd name="T27" fmla="*/ 4 h 906"/>
                  <a:gd name="T28" fmla="*/ 82 w 272"/>
                  <a:gd name="T29" fmla="*/ 18 h 906"/>
                  <a:gd name="T30" fmla="*/ 88 w 272"/>
                  <a:gd name="T31" fmla="*/ 42 h 906"/>
                  <a:gd name="T32" fmla="*/ 94 w 272"/>
                  <a:gd name="T33" fmla="*/ 70 h 906"/>
                  <a:gd name="T34" fmla="*/ 106 w 272"/>
                  <a:gd name="T35" fmla="*/ 142 h 906"/>
                  <a:gd name="T36" fmla="*/ 116 w 272"/>
                  <a:gd name="T37" fmla="*/ 226 h 906"/>
                  <a:gd name="T38" fmla="*/ 130 w 272"/>
                  <a:gd name="T39" fmla="*/ 382 h 906"/>
                  <a:gd name="T40" fmla="*/ 136 w 272"/>
                  <a:gd name="T41" fmla="*/ 452 h 906"/>
                  <a:gd name="T42" fmla="*/ 136 w 272"/>
                  <a:gd name="T43" fmla="*/ 452 h 906"/>
                  <a:gd name="T44" fmla="*/ 142 w 272"/>
                  <a:gd name="T45" fmla="*/ 524 h 906"/>
                  <a:gd name="T46" fmla="*/ 158 w 272"/>
                  <a:gd name="T47" fmla="*/ 680 h 906"/>
                  <a:gd name="T48" fmla="*/ 168 w 272"/>
                  <a:gd name="T49" fmla="*/ 764 h 906"/>
                  <a:gd name="T50" fmla="*/ 180 w 272"/>
                  <a:gd name="T51" fmla="*/ 836 h 906"/>
                  <a:gd name="T52" fmla="*/ 186 w 272"/>
                  <a:gd name="T53" fmla="*/ 864 h 906"/>
                  <a:gd name="T54" fmla="*/ 192 w 272"/>
                  <a:gd name="T55" fmla="*/ 888 h 906"/>
                  <a:gd name="T56" fmla="*/ 198 w 272"/>
                  <a:gd name="T57" fmla="*/ 902 h 906"/>
                  <a:gd name="T58" fmla="*/ 202 w 272"/>
                  <a:gd name="T59" fmla="*/ 906 h 906"/>
                  <a:gd name="T60" fmla="*/ 204 w 272"/>
                  <a:gd name="T61" fmla="*/ 906 h 906"/>
                  <a:gd name="T62" fmla="*/ 204 w 272"/>
                  <a:gd name="T63" fmla="*/ 906 h 906"/>
                  <a:gd name="T64" fmla="*/ 208 w 272"/>
                  <a:gd name="T65" fmla="*/ 906 h 906"/>
                  <a:gd name="T66" fmla="*/ 212 w 272"/>
                  <a:gd name="T67" fmla="*/ 902 h 906"/>
                  <a:gd name="T68" fmla="*/ 218 w 272"/>
                  <a:gd name="T69" fmla="*/ 888 h 906"/>
                  <a:gd name="T70" fmla="*/ 224 w 272"/>
                  <a:gd name="T71" fmla="*/ 864 h 906"/>
                  <a:gd name="T72" fmla="*/ 230 w 272"/>
                  <a:gd name="T73" fmla="*/ 836 h 906"/>
                  <a:gd name="T74" fmla="*/ 242 w 272"/>
                  <a:gd name="T75" fmla="*/ 764 h 906"/>
                  <a:gd name="T76" fmla="*/ 252 w 272"/>
                  <a:gd name="T77" fmla="*/ 680 h 906"/>
                  <a:gd name="T78" fmla="*/ 266 w 272"/>
                  <a:gd name="T79" fmla="*/ 524 h 906"/>
                  <a:gd name="T80" fmla="*/ 272 w 272"/>
                  <a:gd name="T81" fmla="*/ 452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906">
                    <a:moveTo>
                      <a:pt x="0" y="452"/>
                    </a:moveTo>
                    <a:lnTo>
                      <a:pt x="0" y="452"/>
                    </a:lnTo>
                    <a:lnTo>
                      <a:pt x="6" y="382"/>
                    </a:lnTo>
                    <a:lnTo>
                      <a:pt x="22" y="226"/>
                    </a:lnTo>
                    <a:lnTo>
                      <a:pt x="32" y="142"/>
                    </a:lnTo>
                    <a:lnTo>
                      <a:pt x="44" y="70"/>
                    </a:lnTo>
                    <a:lnTo>
                      <a:pt x="50" y="42"/>
                    </a:lnTo>
                    <a:lnTo>
                      <a:pt x="56" y="18"/>
                    </a:lnTo>
                    <a:lnTo>
                      <a:pt x="62" y="4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82" y="18"/>
                    </a:lnTo>
                    <a:lnTo>
                      <a:pt x="88" y="42"/>
                    </a:lnTo>
                    <a:lnTo>
                      <a:pt x="94" y="70"/>
                    </a:lnTo>
                    <a:lnTo>
                      <a:pt x="106" y="142"/>
                    </a:lnTo>
                    <a:lnTo>
                      <a:pt x="116" y="226"/>
                    </a:lnTo>
                    <a:lnTo>
                      <a:pt x="130" y="382"/>
                    </a:lnTo>
                    <a:lnTo>
                      <a:pt x="136" y="452"/>
                    </a:lnTo>
                    <a:lnTo>
                      <a:pt x="136" y="452"/>
                    </a:lnTo>
                    <a:lnTo>
                      <a:pt x="142" y="524"/>
                    </a:lnTo>
                    <a:lnTo>
                      <a:pt x="158" y="680"/>
                    </a:lnTo>
                    <a:lnTo>
                      <a:pt x="168" y="764"/>
                    </a:lnTo>
                    <a:lnTo>
                      <a:pt x="180" y="836"/>
                    </a:lnTo>
                    <a:lnTo>
                      <a:pt x="186" y="864"/>
                    </a:lnTo>
                    <a:lnTo>
                      <a:pt x="192" y="888"/>
                    </a:lnTo>
                    <a:lnTo>
                      <a:pt x="198" y="902"/>
                    </a:lnTo>
                    <a:lnTo>
                      <a:pt x="202" y="906"/>
                    </a:lnTo>
                    <a:lnTo>
                      <a:pt x="204" y="906"/>
                    </a:lnTo>
                    <a:lnTo>
                      <a:pt x="204" y="906"/>
                    </a:lnTo>
                    <a:lnTo>
                      <a:pt x="208" y="906"/>
                    </a:lnTo>
                    <a:lnTo>
                      <a:pt x="212" y="902"/>
                    </a:lnTo>
                    <a:lnTo>
                      <a:pt x="218" y="888"/>
                    </a:lnTo>
                    <a:lnTo>
                      <a:pt x="224" y="864"/>
                    </a:lnTo>
                    <a:lnTo>
                      <a:pt x="230" y="836"/>
                    </a:lnTo>
                    <a:lnTo>
                      <a:pt x="242" y="764"/>
                    </a:lnTo>
                    <a:lnTo>
                      <a:pt x="252" y="680"/>
                    </a:lnTo>
                    <a:lnTo>
                      <a:pt x="266" y="524"/>
                    </a:lnTo>
                    <a:lnTo>
                      <a:pt x="272" y="45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25"/>
              <p:cNvSpPr>
                <a:spLocks/>
              </p:cNvSpPr>
              <p:nvPr/>
            </p:nvSpPr>
            <p:spPr bwMode="auto">
              <a:xfrm>
                <a:off x="4135438" y="4651375"/>
                <a:ext cx="431800" cy="1298575"/>
              </a:xfrm>
              <a:custGeom>
                <a:avLst/>
                <a:gdLst>
                  <a:gd name="T0" fmla="*/ 0 w 272"/>
                  <a:gd name="T1" fmla="*/ 408 h 818"/>
                  <a:gd name="T2" fmla="*/ 0 w 272"/>
                  <a:gd name="T3" fmla="*/ 408 h 818"/>
                  <a:gd name="T4" fmla="*/ 6 w 272"/>
                  <a:gd name="T5" fmla="*/ 346 h 818"/>
                  <a:gd name="T6" fmla="*/ 22 w 272"/>
                  <a:gd name="T7" fmla="*/ 204 h 818"/>
                  <a:gd name="T8" fmla="*/ 32 w 272"/>
                  <a:gd name="T9" fmla="*/ 130 h 818"/>
                  <a:gd name="T10" fmla="*/ 44 w 272"/>
                  <a:gd name="T11" fmla="*/ 64 h 818"/>
                  <a:gd name="T12" fmla="*/ 50 w 272"/>
                  <a:gd name="T13" fmla="*/ 38 h 818"/>
                  <a:gd name="T14" fmla="*/ 56 w 272"/>
                  <a:gd name="T15" fmla="*/ 18 h 818"/>
                  <a:gd name="T16" fmla="*/ 62 w 272"/>
                  <a:gd name="T17" fmla="*/ 6 h 818"/>
                  <a:gd name="T18" fmla="*/ 66 w 272"/>
                  <a:gd name="T19" fmla="*/ 2 h 818"/>
                  <a:gd name="T20" fmla="*/ 68 w 272"/>
                  <a:gd name="T21" fmla="*/ 0 h 818"/>
                  <a:gd name="T22" fmla="*/ 68 w 272"/>
                  <a:gd name="T23" fmla="*/ 0 h 818"/>
                  <a:gd name="T24" fmla="*/ 72 w 272"/>
                  <a:gd name="T25" fmla="*/ 2 h 818"/>
                  <a:gd name="T26" fmla="*/ 76 w 272"/>
                  <a:gd name="T27" fmla="*/ 6 h 818"/>
                  <a:gd name="T28" fmla="*/ 82 w 272"/>
                  <a:gd name="T29" fmla="*/ 18 h 818"/>
                  <a:gd name="T30" fmla="*/ 88 w 272"/>
                  <a:gd name="T31" fmla="*/ 38 h 818"/>
                  <a:gd name="T32" fmla="*/ 94 w 272"/>
                  <a:gd name="T33" fmla="*/ 64 h 818"/>
                  <a:gd name="T34" fmla="*/ 106 w 272"/>
                  <a:gd name="T35" fmla="*/ 130 h 818"/>
                  <a:gd name="T36" fmla="*/ 116 w 272"/>
                  <a:gd name="T37" fmla="*/ 204 h 818"/>
                  <a:gd name="T38" fmla="*/ 130 w 272"/>
                  <a:gd name="T39" fmla="*/ 346 h 818"/>
                  <a:gd name="T40" fmla="*/ 136 w 272"/>
                  <a:gd name="T41" fmla="*/ 408 h 818"/>
                  <a:gd name="T42" fmla="*/ 136 w 272"/>
                  <a:gd name="T43" fmla="*/ 408 h 818"/>
                  <a:gd name="T44" fmla="*/ 142 w 272"/>
                  <a:gd name="T45" fmla="*/ 472 h 818"/>
                  <a:gd name="T46" fmla="*/ 158 w 272"/>
                  <a:gd name="T47" fmla="*/ 614 h 818"/>
                  <a:gd name="T48" fmla="*/ 168 w 272"/>
                  <a:gd name="T49" fmla="*/ 688 h 818"/>
                  <a:gd name="T50" fmla="*/ 180 w 272"/>
                  <a:gd name="T51" fmla="*/ 754 h 818"/>
                  <a:gd name="T52" fmla="*/ 186 w 272"/>
                  <a:gd name="T53" fmla="*/ 780 h 818"/>
                  <a:gd name="T54" fmla="*/ 192 w 272"/>
                  <a:gd name="T55" fmla="*/ 800 h 818"/>
                  <a:gd name="T56" fmla="*/ 198 w 272"/>
                  <a:gd name="T57" fmla="*/ 812 h 818"/>
                  <a:gd name="T58" fmla="*/ 202 w 272"/>
                  <a:gd name="T59" fmla="*/ 816 h 818"/>
                  <a:gd name="T60" fmla="*/ 204 w 272"/>
                  <a:gd name="T61" fmla="*/ 818 h 818"/>
                  <a:gd name="T62" fmla="*/ 204 w 272"/>
                  <a:gd name="T63" fmla="*/ 818 h 818"/>
                  <a:gd name="T64" fmla="*/ 208 w 272"/>
                  <a:gd name="T65" fmla="*/ 816 h 818"/>
                  <a:gd name="T66" fmla="*/ 212 w 272"/>
                  <a:gd name="T67" fmla="*/ 812 h 818"/>
                  <a:gd name="T68" fmla="*/ 218 w 272"/>
                  <a:gd name="T69" fmla="*/ 800 h 818"/>
                  <a:gd name="T70" fmla="*/ 224 w 272"/>
                  <a:gd name="T71" fmla="*/ 780 h 818"/>
                  <a:gd name="T72" fmla="*/ 230 w 272"/>
                  <a:gd name="T73" fmla="*/ 754 h 818"/>
                  <a:gd name="T74" fmla="*/ 242 w 272"/>
                  <a:gd name="T75" fmla="*/ 688 h 818"/>
                  <a:gd name="T76" fmla="*/ 252 w 272"/>
                  <a:gd name="T77" fmla="*/ 614 h 818"/>
                  <a:gd name="T78" fmla="*/ 266 w 272"/>
                  <a:gd name="T79" fmla="*/ 472 h 818"/>
                  <a:gd name="T80" fmla="*/ 272 w 272"/>
                  <a:gd name="T81" fmla="*/ 408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818">
                    <a:moveTo>
                      <a:pt x="0" y="408"/>
                    </a:moveTo>
                    <a:lnTo>
                      <a:pt x="0" y="408"/>
                    </a:lnTo>
                    <a:lnTo>
                      <a:pt x="6" y="346"/>
                    </a:lnTo>
                    <a:lnTo>
                      <a:pt x="22" y="204"/>
                    </a:lnTo>
                    <a:lnTo>
                      <a:pt x="32" y="130"/>
                    </a:lnTo>
                    <a:lnTo>
                      <a:pt x="44" y="64"/>
                    </a:lnTo>
                    <a:lnTo>
                      <a:pt x="50" y="38"/>
                    </a:lnTo>
                    <a:lnTo>
                      <a:pt x="56" y="18"/>
                    </a:lnTo>
                    <a:lnTo>
                      <a:pt x="62" y="6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6"/>
                    </a:lnTo>
                    <a:lnTo>
                      <a:pt x="82" y="18"/>
                    </a:lnTo>
                    <a:lnTo>
                      <a:pt x="88" y="38"/>
                    </a:lnTo>
                    <a:lnTo>
                      <a:pt x="94" y="64"/>
                    </a:lnTo>
                    <a:lnTo>
                      <a:pt x="106" y="130"/>
                    </a:lnTo>
                    <a:lnTo>
                      <a:pt x="116" y="204"/>
                    </a:lnTo>
                    <a:lnTo>
                      <a:pt x="130" y="346"/>
                    </a:lnTo>
                    <a:lnTo>
                      <a:pt x="136" y="408"/>
                    </a:lnTo>
                    <a:lnTo>
                      <a:pt x="136" y="408"/>
                    </a:lnTo>
                    <a:lnTo>
                      <a:pt x="142" y="472"/>
                    </a:lnTo>
                    <a:lnTo>
                      <a:pt x="158" y="614"/>
                    </a:lnTo>
                    <a:lnTo>
                      <a:pt x="168" y="688"/>
                    </a:lnTo>
                    <a:lnTo>
                      <a:pt x="180" y="754"/>
                    </a:lnTo>
                    <a:lnTo>
                      <a:pt x="186" y="780"/>
                    </a:lnTo>
                    <a:lnTo>
                      <a:pt x="192" y="800"/>
                    </a:lnTo>
                    <a:lnTo>
                      <a:pt x="198" y="812"/>
                    </a:lnTo>
                    <a:lnTo>
                      <a:pt x="202" y="816"/>
                    </a:lnTo>
                    <a:lnTo>
                      <a:pt x="204" y="818"/>
                    </a:lnTo>
                    <a:lnTo>
                      <a:pt x="204" y="818"/>
                    </a:lnTo>
                    <a:lnTo>
                      <a:pt x="208" y="816"/>
                    </a:lnTo>
                    <a:lnTo>
                      <a:pt x="212" y="812"/>
                    </a:lnTo>
                    <a:lnTo>
                      <a:pt x="218" y="800"/>
                    </a:lnTo>
                    <a:lnTo>
                      <a:pt x="224" y="780"/>
                    </a:lnTo>
                    <a:lnTo>
                      <a:pt x="230" y="754"/>
                    </a:lnTo>
                    <a:lnTo>
                      <a:pt x="242" y="688"/>
                    </a:lnTo>
                    <a:lnTo>
                      <a:pt x="252" y="614"/>
                    </a:lnTo>
                    <a:lnTo>
                      <a:pt x="266" y="472"/>
                    </a:lnTo>
                    <a:lnTo>
                      <a:pt x="272" y="40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26"/>
              <p:cNvSpPr>
                <a:spLocks/>
              </p:cNvSpPr>
              <p:nvPr/>
            </p:nvSpPr>
            <p:spPr bwMode="auto">
              <a:xfrm>
                <a:off x="4567238" y="4724400"/>
                <a:ext cx="431800" cy="1152525"/>
              </a:xfrm>
              <a:custGeom>
                <a:avLst/>
                <a:gdLst>
                  <a:gd name="T0" fmla="*/ 0 w 272"/>
                  <a:gd name="T1" fmla="*/ 362 h 726"/>
                  <a:gd name="T2" fmla="*/ 0 w 272"/>
                  <a:gd name="T3" fmla="*/ 362 h 726"/>
                  <a:gd name="T4" fmla="*/ 6 w 272"/>
                  <a:gd name="T5" fmla="*/ 306 h 726"/>
                  <a:gd name="T6" fmla="*/ 22 w 272"/>
                  <a:gd name="T7" fmla="*/ 182 h 726"/>
                  <a:gd name="T8" fmla="*/ 32 w 272"/>
                  <a:gd name="T9" fmla="*/ 114 h 726"/>
                  <a:gd name="T10" fmla="*/ 44 w 272"/>
                  <a:gd name="T11" fmla="*/ 56 h 726"/>
                  <a:gd name="T12" fmla="*/ 50 w 272"/>
                  <a:gd name="T13" fmla="*/ 34 h 726"/>
                  <a:gd name="T14" fmla="*/ 56 w 272"/>
                  <a:gd name="T15" fmla="*/ 16 h 726"/>
                  <a:gd name="T16" fmla="*/ 62 w 272"/>
                  <a:gd name="T17" fmla="*/ 4 h 726"/>
                  <a:gd name="T18" fmla="*/ 66 w 272"/>
                  <a:gd name="T19" fmla="*/ 2 h 726"/>
                  <a:gd name="T20" fmla="*/ 68 w 272"/>
                  <a:gd name="T21" fmla="*/ 0 h 726"/>
                  <a:gd name="T22" fmla="*/ 68 w 272"/>
                  <a:gd name="T23" fmla="*/ 0 h 726"/>
                  <a:gd name="T24" fmla="*/ 72 w 272"/>
                  <a:gd name="T25" fmla="*/ 2 h 726"/>
                  <a:gd name="T26" fmla="*/ 76 w 272"/>
                  <a:gd name="T27" fmla="*/ 4 h 726"/>
                  <a:gd name="T28" fmla="*/ 82 w 272"/>
                  <a:gd name="T29" fmla="*/ 16 h 726"/>
                  <a:gd name="T30" fmla="*/ 88 w 272"/>
                  <a:gd name="T31" fmla="*/ 34 h 726"/>
                  <a:gd name="T32" fmla="*/ 94 w 272"/>
                  <a:gd name="T33" fmla="*/ 56 h 726"/>
                  <a:gd name="T34" fmla="*/ 106 w 272"/>
                  <a:gd name="T35" fmla="*/ 114 h 726"/>
                  <a:gd name="T36" fmla="*/ 116 w 272"/>
                  <a:gd name="T37" fmla="*/ 182 h 726"/>
                  <a:gd name="T38" fmla="*/ 132 w 272"/>
                  <a:gd name="T39" fmla="*/ 306 h 726"/>
                  <a:gd name="T40" fmla="*/ 136 w 272"/>
                  <a:gd name="T41" fmla="*/ 362 h 726"/>
                  <a:gd name="T42" fmla="*/ 136 w 272"/>
                  <a:gd name="T43" fmla="*/ 362 h 726"/>
                  <a:gd name="T44" fmla="*/ 142 w 272"/>
                  <a:gd name="T45" fmla="*/ 420 h 726"/>
                  <a:gd name="T46" fmla="*/ 158 w 272"/>
                  <a:gd name="T47" fmla="*/ 544 h 726"/>
                  <a:gd name="T48" fmla="*/ 168 w 272"/>
                  <a:gd name="T49" fmla="*/ 612 h 726"/>
                  <a:gd name="T50" fmla="*/ 180 w 272"/>
                  <a:gd name="T51" fmla="*/ 670 h 726"/>
                  <a:gd name="T52" fmla="*/ 186 w 272"/>
                  <a:gd name="T53" fmla="*/ 692 h 726"/>
                  <a:gd name="T54" fmla="*/ 192 w 272"/>
                  <a:gd name="T55" fmla="*/ 710 h 726"/>
                  <a:gd name="T56" fmla="*/ 198 w 272"/>
                  <a:gd name="T57" fmla="*/ 722 h 726"/>
                  <a:gd name="T58" fmla="*/ 202 w 272"/>
                  <a:gd name="T59" fmla="*/ 724 h 726"/>
                  <a:gd name="T60" fmla="*/ 204 w 272"/>
                  <a:gd name="T61" fmla="*/ 726 h 726"/>
                  <a:gd name="T62" fmla="*/ 204 w 272"/>
                  <a:gd name="T63" fmla="*/ 726 h 726"/>
                  <a:gd name="T64" fmla="*/ 208 w 272"/>
                  <a:gd name="T65" fmla="*/ 724 h 726"/>
                  <a:gd name="T66" fmla="*/ 212 w 272"/>
                  <a:gd name="T67" fmla="*/ 722 h 726"/>
                  <a:gd name="T68" fmla="*/ 218 w 272"/>
                  <a:gd name="T69" fmla="*/ 710 h 726"/>
                  <a:gd name="T70" fmla="*/ 224 w 272"/>
                  <a:gd name="T71" fmla="*/ 692 h 726"/>
                  <a:gd name="T72" fmla="*/ 230 w 272"/>
                  <a:gd name="T73" fmla="*/ 670 h 726"/>
                  <a:gd name="T74" fmla="*/ 242 w 272"/>
                  <a:gd name="T75" fmla="*/ 612 h 726"/>
                  <a:gd name="T76" fmla="*/ 252 w 272"/>
                  <a:gd name="T77" fmla="*/ 544 h 726"/>
                  <a:gd name="T78" fmla="*/ 268 w 272"/>
                  <a:gd name="T79" fmla="*/ 420 h 726"/>
                  <a:gd name="T80" fmla="*/ 272 w 272"/>
                  <a:gd name="T81" fmla="*/ 362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726">
                    <a:moveTo>
                      <a:pt x="0" y="362"/>
                    </a:moveTo>
                    <a:lnTo>
                      <a:pt x="0" y="362"/>
                    </a:lnTo>
                    <a:lnTo>
                      <a:pt x="6" y="306"/>
                    </a:lnTo>
                    <a:lnTo>
                      <a:pt x="22" y="182"/>
                    </a:lnTo>
                    <a:lnTo>
                      <a:pt x="32" y="114"/>
                    </a:lnTo>
                    <a:lnTo>
                      <a:pt x="44" y="56"/>
                    </a:lnTo>
                    <a:lnTo>
                      <a:pt x="50" y="34"/>
                    </a:lnTo>
                    <a:lnTo>
                      <a:pt x="56" y="16"/>
                    </a:lnTo>
                    <a:lnTo>
                      <a:pt x="62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82" y="16"/>
                    </a:lnTo>
                    <a:lnTo>
                      <a:pt x="88" y="34"/>
                    </a:lnTo>
                    <a:lnTo>
                      <a:pt x="94" y="56"/>
                    </a:lnTo>
                    <a:lnTo>
                      <a:pt x="106" y="114"/>
                    </a:lnTo>
                    <a:lnTo>
                      <a:pt x="116" y="182"/>
                    </a:lnTo>
                    <a:lnTo>
                      <a:pt x="132" y="306"/>
                    </a:lnTo>
                    <a:lnTo>
                      <a:pt x="136" y="362"/>
                    </a:lnTo>
                    <a:lnTo>
                      <a:pt x="136" y="362"/>
                    </a:lnTo>
                    <a:lnTo>
                      <a:pt x="142" y="420"/>
                    </a:lnTo>
                    <a:lnTo>
                      <a:pt x="158" y="544"/>
                    </a:lnTo>
                    <a:lnTo>
                      <a:pt x="168" y="612"/>
                    </a:lnTo>
                    <a:lnTo>
                      <a:pt x="180" y="670"/>
                    </a:lnTo>
                    <a:lnTo>
                      <a:pt x="186" y="692"/>
                    </a:lnTo>
                    <a:lnTo>
                      <a:pt x="192" y="710"/>
                    </a:lnTo>
                    <a:lnTo>
                      <a:pt x="198" y="722"/>
                    </a:lnTo>
                    <a:lnTo>
                      <a:pt x="202" y="724"/>
                    </a:lnTo>
                    <a:lnTo>
                      <a:pt x="204" y="726"/>
                    </a:lnTo>
                    <a:lnTo>
                      <a:pt x="204" y="726"/>
                    </a:lnTo>
                    <a:lnTo>
                      <a:pt x="208" y="724"/>
                    </a:lnTo>
                    <a:lnTo>
                      <a:pt x="212" y="722"/>
                    </a:lnTo>
                    <a:lnTo>
                      <a:pt x="218" y="710"/>
                    </a:lnTo>
                    <a:lnTo>
                      <a:pt x="224" y="692"/>
                    </a:lnTo>
                    <a:lnTo>
                      <a:pt x="230" y="670"/>
                    </a:lnTo>
                    <a:lnTo>
                      <a:pt x="242" y="612"/>
                    </a:lnTo>
                    <a:lnTo>
                      <a:pt x="252" y="544"/>
                    </a:lnTo>
                    <a:lnTo>
                      <a:pt x="268" y="420"/>
                    </a:lnTo>
                    <a:lnTo>
                      <a:pt x="272" y="36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27"/>
              <p:cNvSpPr>
                <a:spLocks/>
              </p:cNvSpPr>
              <p:nvPr/>
            </p:nvSpPr>
            <p:spPr bwMode="auto">
              <a:xfrm>
                <a:off x="4999038" y="4797425"/>
                <a:ext cx="434975" cy="1006475"/>
              </a:xfrm>
              <a:custGeom>
                <a:avLst/>
                <a:gdLst>
                  <a:gd name="T0" fmla="*/ 0 w 274"/>
                  <a:gd name="T1" fmla="*/ 316 h 634"/>
                  <a:gd name="T2" fmla="*/ 0 w 274"/>
                  <a:gd name="T3" fmla="*/ 316 h 634"/>
                  <a:gd name="T4" fmla="*/ 6 w 274"/>
                  <a:gd name="T5" fmla="*/ 268 h 634"/>
                  <a:gd name="T6" fmla="*/ 22 w 274"/>
                  <a:gd name="T7" fmla="*/ 158 h 634"/>
                  <a:gd name="T8" fmla="*/ 32 w 274"/>
                  <a:gd name="T9" fmla="*/ 100 h 634"/>
                  <a:gd name="T10" fmla="*/ 44 w 274"/>
                  <a:gd name="T11" fmla="*/ 50 h 634"/>
                  <a:gd name="T12" fmla="*/ 50 w 274"/>
                  <a:gd name="T13" fmla="*/ 28 h 634"/>
                  <a:gd name="T14" fmla="*/ 56 w 274"/>
                  <a:gd name="T15" fmla="*/ 14 h 634"/>
                  <a:gd name="T16" fmla="*/ 62 w 274"/>
                  <a:gd name="T17" fmla="*/ 4 h 634"/>
                  <a:gd name="T18" fmla="*/ 66 w 274"/>
                  <a:gd name="T19" fmla="*/ 0 h 634"/>
                  <a:gd name="T20" fmla="*/ 68 w 274"/>
                  <a:gd name="T21" fmla="*/ 0 h 634"/>
                  <a:gd name="T22" fmla="*/ 68 w 274"/>
                  <a:gd name="T23" fmla="*/ 0 h 634"/>
                  <a:gd name="T24" fmla="*/ 72 w 274"/>
                  <a:gd name="T25" fmla="*/ 0 h 634"/>
                  <a:gd name="T26" fmla="*/ 76 w 274"/>
                  <a:gd name="T27" fmla="*/ 4 h 634"/>
                  <a:gd name="T28" fmla="*/ 82 w 274"/>
                  <a:gd name="T29" fmla="*/ 14 h 634"/>
                  <a:gd name="T30" fmla="*/ 88 w 274"/>
                  <a:gd name="T31" fmla="*/ 28 h 634"/>
                  <a:gd name="T32" fmla="*/ 94 w 274"/>
                  <a:gd name="T33" fmla="*/ 50 h 634"/>
                  <a:gd name="T34" fmla="*/ 106 w 274"/>
                  <a:gd name="T35" fmla="*/ 100 h 634"/>
                  <a:gd name="T36" fmla="*/ 116 w 274"/>
                  <a:gd name="T37" fmla="*/ 158 h 634"/>
                  <a:gd name="T38" fmla="*/ 132 w 274"/>
                  <a:gd name="T39" fmla="*/ 268 h 634"/>
                  <a:gd name="T40" fmla="*/ 136 w 274"/>
                  <a:gd name="T41" fmla="*/ 316 h 634"/>
                  <a:gd name="T42" fmla="*/ 136 w 274"/>
                  <a:gd name="T43" fmla="*/ 316 h 634"/>
                  <a:gd name="T44" fmla="*/ 142 w 274"/>
                  <a:gd name="T45" fmla="*/ 366 h 634"/>
                  <a:gd name="T46" fmla="*/ 158 w 274"/>
                  <a:gd name="T47" fmla="*/ 476 h 634"/>
                  <a:gd name="T48" fmla="*/ 168 w 274"/>
                  <a:gd name="T49" fmla="*/ 534 h 634"/>
                  <a:gd name="T50" fmla="*/ 180 w 274"/>
                  <a:gd name="T51" fmla="*/ 584 h 634"/>
                  <a:gd name="T52" fmla="*/ 186 w 274"/>
                  <a:gd name="T53" fmla="*/ 606 h 634"/>
                  <a:gd name="T54" fmla="*/ 192 w 274"/>
                  <a:gd name="T55" fmla="*/ 620 h 634"/>
                  <a:gd name="T56" fmla="*/ 198 w 274"/>
                  <a:gd name="T57" fmla="*/ 630 h 634"/>
                  <a:gd name="T58" fmla="*/ 202 w 274"/>
                  <a:gd name="T59" fmla="*/ 634 h 634"/>
                  <a:gd name="T60" fmla="*/ 206 w 274"/>
                  <a:gd name="T61" fmla="*/ 634 h 634"/>
                  <a:gd name="T62" fmla="*/ 206 w 274"/>
                  <a:gd name="T63" fmla="*/ 634 h 634"/>
                  <a:gd name="T64" fmla="*/ 208 w 274"/>
                  <a:gd name="T65" fmla="*/ 634 h 634"/>
                  <a:gd name="T66" fmla="*/ 212 w 274"/>
                  <a:gd name="T67" fmla="*/ 630 h 634"/>
                  <a:gd name="T68" fmla="*/ 218 w 274"/>
                  <a:gd name="T69" fmla="*/ 620 h 634"/>
                  <a:gd name="T70" fmla="*/ 224 w 274"/>
                  <a:gd name="T71" fmla="*/ 606 h 634"/>
                  <a:gd name="T72" fmla="*/ 230 w 274"/>
                  <a:gd name="T73" fmla="*/ 584 h 634"/>
                  <a:gd name="T74" fmla="*/ 242 w 274"/>
                  <a:gd name="T75" fmla="*/ 534 h 634"/>
                  <a:gd name="T76" fmla="*/ 252 w 274"/>
                  <a:gd name="T77" fmla="*/ 476 h 634"/>
                  <a:gd name="T78" fmla="*/ 268 w 274"/>
                  <a:gd name="T79" fmla="*/ 366 h 634"/>
                  <a:gd name="T80" fmla="*/ 274 w 274"/>
                  <a:gd name="T81" fmla="*/ 31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4" h="634">
                    <a:moveTo>
                      <a:pt x="0" y="316"/>
                    </a:moveTo>
                    <a:lnTo>
                      <a:pt x="0" y="316"/>
                    </a:lnTo>
                    <a:lnTo>
                      <a:pt x="6" y="268"/>
                    </a:lnTo>
                    <a:lnTo>
                      <a:pt x="22" y="158"/>
                    </a:lnTo>
                    <a:lnTo>
                      <a:pt x="32" y="100"/>
                    </a:lnTo>
                    <a:lnTo>
                      <a:pt x="44" y="50"/>
                    </a:lnTo>
                    <a:lnTo>
                      <a:pt x="50" y="28"/>
                    </a:lnTo>
                    <a:lnTo>
                      <a:pt x="56" y="14"/>
                    </a:lnTo>
                    <a:lnTo>
                      <a:pt x="62" y="4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6" y="4"/>
                    </a:lnTo>
                    <a:lnTo>
                      <a:pt x="82" y="14"/>
                    </a:lnTo>
                    <a:lnTo>
                      <a:pt x="88" y="28"/>
                    </a:lnTo>
                    <a:lnTo>
                      <a:pt x="94" y="50"/>
                    </a:lnTo>
                    <a:lnTo>
                      <a:pt x="106" y="100"/>
                    </a:lnTo>
                    <a:lnTo>
                      <a:pt x="116" y="158"/>
                    </a:lnTo>
                    <a:lnTo>
                      <a:pt x="132" y="268"/>
                    </a:lnTo>
                    <a:lnTo>
                      <a:pt x="136" y="316"/>
                    </a:lnTo>
                    <a:lnTo>
                      <a:pt x="136" y="316"/>
                    </a:lnTo>
                    <a:lnTo>
                      <a:pt x="142" y="366"/>
                    </a:lnTo>
                    <a:lnTo>
                      <a:pt x="158" y="476"/>
                    </a:lnTo>
                    <a:lnTo>
                      <a:pt x="168" y="534"/>
                    </a:lnTo>
                    <a:lnTo>
                      <a:pt x="180" y="584"/>
                    </a:lnTo>
                    <a:lnTo>
                      <a:pt x="186" y="606"/>
                    </a:lnTo>
                    <a:lnTo>
                      <a:pt x="192" y="620"/>
                    </a:lnTo>
                    <a:lnTo>
                      <a:pt x="198" y="630"/>
                    </a:lnTo>
                    <a:lnTo>
                      <a:pt x="202" y="634"/>
                    </a:lnTo>
                    <a:lnTo>
                      <a:pt x="206" y="634"/>
                    </a:lnTo>
                    <a:lnTo>
                      <a:pt x="206" y="634"/>
                    </a:lnTo>
                    <a:lnTo>
                      <a:pt x="208" y="634"/>
                    </a:lnTo>
                    <a:lnTo>
                      <a:pt x="212" y="630"/>
                    </a:lnTo>
                    <a:lnTo>
                      <a:pt x="218" y="620"/>
                    </a:lnTo>
                    <a:lnTo>
                      <a:pt x="224" y="606"/>
                    </a:lnTo>
                    <a:lnTo>
                      <a:pt x="230" y="584"/>
                    </a:lnTo>
                    <a:lnTo>
                      <a:pt x="242" y="534"/>
                    </a:lnTo>
                    <a:lnTo>
                      <a:pt x="252" y="476"/>
                    </a:lnTo>
                    <a:lnTo>
                      <a:pt x="268" y="366"/>
                    </a:lnTo>
                    <a:lnTo>
                      <a:pt x="274" y="316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19" name="グループ化 18"/>
          <p:cNvGrpSpPr/>
          <p:nvPr/>
        </p:nvGrpSpPr>
        <p:grpSpPr>
          <a:xfrm>
            <a:off x="360688" y="2599610"/>
            <a:ext cx="8506788" cy="1509365"/>
            <a:chOff x="360688" y="2599610"/>
            <a:chExt cx="8506788" cy="1509365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403130" y="3209784"/>
              <a:ext cx="5377646" cy="496937"/>
              <a:chOff x="403130" y="1729842"/>
              <a:chExt cx="5377646" cy="496937"/>
            </a:xfrm>
          </p:grpSpPr>
          <p:sp>
            <p:nvSpPr>
              <p:cNvPr id="120" name="Freeform 499"/>
              <p:cNvSpPr>
                <a:spLocks/>
              </p:cNvSpPr>
              <p:nvPr/>
            </p:nvSpPr>
            <p:spPr bwMode="auto">
              <a:xfrm>
                <a:off x="2328487" y="1729842"/>
                <a:ext cx="390763" cy="496937"/>
              </a:xfrm>
              <a:custGeom>
                <a:avLst/>
                <a:gdLst>
                  <a:gd name="T0" fmla="*/ 0 w 151"/>
                  <a:gd name="T1" fmla="*/ 0 h 191"/>
                  <a:gd name="T2" fmla="*/ 38 w 151"/>
                  <a:gd name="T3" fmla="*/ 96 h 191"/>
                  <a:gd name="T4" fmla="*/ 38 w 151"/>
                  <a:gd name="T5" fmla="*/ 96 h 191"/>
                  <a:gd name="T6" fmla="*/ 76 w 151"/>
                  <a:gd name="T7" fmla="*/ 191 h 191"/>
                  <a:gd name="T8" fmla="*/ 113 w 151"/>
                  <a:gd name="T9" fmla="*/ 96 h 191"/>
                  <a:gd name="T10" fmla="*/ 151 w 151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91">
                    <a:moveTo>
                      <a:pt x="0" y="0"/>
                    </a:moveTo>
                    <a:cubicBezTo>
                      <a:pt x="15" y="0"/>
                      <a:pt x="38" y="96"/>
                      <a:pt x="38" y="96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8" y="96"/>
                      <a:pt x="60" y="191"/>
                      <a:pt x="76" y="191"/>
                    </a:cubicBezTo>
                    <a:cubicBezTo>
                      <a:pt x="91" y="191"/>
                      <a:pt x="113" y="96"/>
                      <a:pt x="113" y="96"/>
                    </a:cubicBezTo>
                    <a:cubicBezTo>
                      <a:pt x="113" y="96"/>
                      <a:pt x="136" y="0"/>
                      <a:pt x="151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1" name="Freeform 500"/>
              <p:cNvSpPr>
                <a:spLocks/>
              </p:cNvSpPr>
              <p:nvPr/>
            </p:nvSpPr>
            <p:spPr bwMode="auto">
              <a:xfrm>
                <a:off x="2719250" y="1729842"/>
                <a:ext cx="369966" cy="496937"/>
              </a:xfrm>
              <a:custGeom>
                <a:avLst/>
                <a:gdLst>
                  <a:gd name="T0" fmla="*/ 0 w 143"/>
                  <a:gd name="T1" fmla="*/ 0 h 191"/>
                  <a:gd name="T2" fmla="*/ 36 w 143"/>
                  <a:gd name="T3" fmla="*/ 96 h 191"/>
                  <a:gd name="T4" fmla="*/ 36 w 143"/>
                  <a:gd name="T5" fmla="*/ 96 h 191"/>
                  <a:gd name="T6" fmla="*/ 71 w 143"/>
                  <a:gd name="T7" fmla="*/ 191 h 191"/>
                  <a:gd name="T8" fmla="*/ 107 w 143"/>
                  <a:gd name="T9" fmla="*/ 96 h 191"/>
                  <a:gd name="T10" fmla="*/ 143 w 143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91">
                    <a:moveTo>
                      <a:pt x="0" y="0"/>
                    </a:moveTo>
                    <a:cubicBezTo>
                      <a:pt x="14" y="0"/>
                      <a:pt x="36" y="96"/>
                      <a:pt x="36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6"/>
                      <a:pt x="57" y="191"/>
                      <a:pt x="71" y="191"/>
                    </a:cubicBezTo>
                    <a:cubicBezTo>
                      <a:pt x="86" y="191"/>
                      <a:pt x="107" y="96"/>
                      <a:pt x="107" y="96"/>
                    </a:cubicBezTo>
                    <a:cubicBezTo>
                      <a:pt x="107" y="96"/>
                      <a:pt x="129" y="0"/>
                      <a:pt x="143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2" name="Freeform 501"/>
              <p:cNvSpPr>
                <a:spLocks/>
              </p:cNvSpPr>
              <p:nvPr/>
            </p:nvSpPr>
            <p:spPr bwMode="auto">
              <a:xfrm>
                <a:off x="3089216" y="1729842"/>
                <a:ext cx="349169" cy="496937"/>
              </a:xfrm>
              <a:custGeom>
                <a:avLst/>
                <a:gdLst>
                  <a:gd name="T0" fmla="*/ 0 w 135"/>
                  <a:gd name="T1" fmla="*/ 0 h 191"/>
                  <a:gd name="T2" fmla="*/ 34 w 135"/>
                  <a:gd name="T3" fmla="*/ 96 h 191"/>
                  <a:gd name="T4" fmla="*/ 34 w 135"/>
                  <a:gd name="T5" fmla="*/ 96 h 191"/>
                  <a:gd name="T6" fmla="*/ 67 w 135"/>
                  <a:gd name="T7" fmla="*/ 191 h 191"/>
                  <a:gd name="T8" fmla="*/ 101 w 135"/>
                  <a:gd name="T9" fmla="*/ 96 h 191"/>
                  <a:gd name="T10" fmla="*/ 135 w 135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91">
                    <a:moveTo>
                      <a:pt x="0" y="0"/>
                    </a:moveTo>
                    <a:cubicBezTo>
                      <a:pt x="13" y="0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54" y="191"/>
                      <a:pt x="67" y="191"/>
                    </a:cubicBezTo>
                    <a:cubicBezTo>
                      <a:pt x="81" y="191"/>
                      <a:pt x="101" y="96"/>
                      <a:pt x="101" y="96"/>
                    </a:cubicBezTo>
                    <a:cubicBezTo>
                      <a:pt x="101" y="96"/>
                      <a:pt x="121" y="0"/>
                      <a:pt x="135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3" name="Freeform 502"/>
              <p:cNvSpPr>
                <a:spLocks/>
              </p:cNvSpPr>
              <p:nvPr/>
            </p:nvSpPr>
            <p:spPr bwMode="auto">
              <a:xfrm>
                <a:off x="3438386" y="1729842"/>
                <a:ext cx="328372" cy="496937"/>
              </a:xfrm>
              <a:custGeom>
                <a:avLst/>
                <a:gdLst>
                  <a:gd name="T0" fmla="*/ 0 w 127"/>
                  <a:gd name="T1" fmla="*/ 0 h 191"/>
                  <a:gd name="T2" fmla="*/ 31 w 127"/>
                  <a:gd name="T3" fmla="*/ 96 h 191"/>
                  <a:gd name="T4" fmla="*/ 31 w 127"/>
                  <a:gd name="T5" fmla="*/ 96 h 191"/>
                  <a:gd name="T6" fmla="*/ 63 w 127"/>
                  <a:gd name="T7" fmla="*/ 191 h 191"/>
                  <a:gd name="T8" fmla="*/ 95 w 127"/>
                  <a:gd name="T9" fmla="*/ 96 h 191"/>
                  <a:gd name="T10" fmla="*/ 127 w 12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91">
                    <a:moveTo>
                      <a:pt x="0" y="0"/>
                    </a:moveTo>
                    <a:cubicBezTo>
                      <a:pt x="12" y="0"/>
                      <a:pt x="31" y="96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6"/>
                      <a:pt x="51" y="191"/>
                      <a:pt x="63" y="191"/>
                    </a:cubicBezTo>
                    <a:cubicBezTo>
                      <a:pt x="76" y="191"/>
                      <a:pt x="95" y="96"/>
                      <a:pt x="95" y="96"/>
                    </a:cubicBezTo>
                    <a:cubicBezTo>
                      <a:pt x="95" y="96"/>
                      <a:pt x="114" y="0"/>
                      <a:pt x="127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4" name="Freeform 503"/>
              <p:cNvSpPr>
                <a:spLocks/>
              </p:cNvSpPr>
              <p:nvPr/>
            </p:nvSpPr>
            <p:spPr bwMode="auto">
              <a:xfrm>
                <a:off x="3766758" y="1729842"/>
                <a:ext cx="308670" cy="496937"/>
              </a:xfrm>
              <a:custGeom>
                <a:avLst/>
                <a:gdLst>
                  <a:gd name="T0" fmla="*/ 0 w 119"/>
                  <a:gd name="T1" fmla="*/ 0 h 191"/>
                  <a:gd name="T2" fmla="*/ 29 w 119"/>
                  <a:gd name="T3" fmla="*/ 96 h 191"/>
                  <a:gd name="T4" fmla="*/ 29 w 119"/>
                  <a:gd name="T5" fmla="*/ 96 h 191"/>
                  <a:gd name="T6" fmla="*/ 59 w 119"/>
                  <a:gd name="T7" fmla="*/ 191 h 191"/>
                  <a:gd name="T8" fmla="*/ 89 w 119"/>
                  <a:gd name="T9" fmla="*/ 96 h 191"/>
                  <a:gd name="T10" fmla="*/ 119 w 119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91">
                    <a:moveTo>
                      <a:pt x="0" y="0"/>
                    </a:moveTo>
                    <a:cubicBezTo>
                      <a:pt x="12" y="0"/>
                      <a:pt x="29" y="96"/>
                      <a:pt x="2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96"/>
                      <a:pt x="47" y="191"/>
                      <a:pt x="59" y="191"/>
                    </a:cubicBezTo>
                    <a:cubicBezTo>
                      <a:pt x="71" y="191"/>
                      <a:pt x="89" y="96"/>
                      <a:pt x="89" y="96"/>
                    </a:cubicBezTo>
                    <a:cubicBezTo>
                      <a:pt x="89" y="96"/>
                      <a:pt x="107" y="0"/>
                      <a:pt x="119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5" name="Freeform 504"/>
              <p:cNvSpPr>
                <a:spLocks/>
              </p:cNvSpPr>
              <p:nvPr/>
            </p:nvSpPr>
            <p:spPr bwMode="auto">
              <a:xfrm>
                <a:off x="4075428" y="1729842"/>
                <a:ext cx="286779" cy="496937"/>
              </a:xfrm>
              <a:custGeom>
                <a:avLst/>
                <a:gdLst>
                  <a:gd name="T0" fmla="*/ 0 w 111"/>
                  <a:gd name="T1" fmla="*/ 0 h 191"/>
                  <a:gd name="T2" fmla="*/ 28 w 111"/>
                  <a:gd name="T3" fmla="*/ 96 h 191"/>
                  <a:gd name="T4" fmla="*/ 28 w 111"/>
                  <a:gd name="T5" fmla="*/ 96 h 191"/>
                  <a:gd name="T6" fmla="*/ 55 w 111"/>
                  <a:gd name="T7" fmla="*/ 191 h 191"/>
                  <a:gd name="T8" fmla="*/ 83 w 111"/>
                  <a:gd name="T9" fmla="*/ 96 h 191"/>
                  <a:gd name="T10" fmla="*/ 111 w 111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91">
                    <a:moveTo>
                      <a:pt x="0" y="0"/>
                    </a:moveTo>
                    <a:cubicBezTo>
                      <a:pt x="11" y="0"/>
                      <a:pt x="28" y="96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6"/>
                      <a:pt x="44" y="191"/>
                      <a:pt x="55" y="191"/>
                    </a:cubicBezTo>
                    <a:cubicBezTo>
                      <a:pt x="66" y="191"/>
                      <a:pt x="83" y="96"/>
                      <a:pt x="83" y="96"/>
                    </a:cubicBezTo>
                    <a:cubicBezTo>
                      <a:pt x="83" y="96"/>
                      <a:pt x="100" y="0"/>
                      <a:pt x="111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6" name="Freeform 505"/>
              <p:cNvSpPr>
                <a:spLocks/>
              </p:cNvSpPr>
              <p:nvPr/>
            </p:nvSpPr>
            <p:spPr bwMode="auto">
              <a:xfrm>
                <a:off x="4362207" y="1729842"/>
                <a:ext cx="267076" cy="496937"/>
              </a:xfrm>
              <a:custGeom>
                <a:avLst/>
                <a:gdLst>
                  <a:gd name="T0" fmla="*/ 0 w 103"/>
                  <a:gd name="T1" fmla="*/ 0 h 191"/>
                  <a:gd name="T2" fmla="*/ 26 w 103"/>
                  <a:gd name="T3" fmla="*/ 96 h 191"/>
                  <a:gd name="T4" fmla="*/ 26 w 103"/>
                  <a:gd name="T5" fmla="*/ 96 h 191"/>
                  <a:gd name="T6" fmla="*/ 51 w 103"/>
                  <a:gd name="T7" fmla="*/ 191 h 191"/>
                  <a:gd name="T8" fmla="*/ 77 w 103"/>
                  <a:gd name="T9" fmla="*/ 96 h 191"/>
                  <a:gd name="T10" fmla="*/ 103 w 103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91">
                    <a:moveTo>
                      <a:pt x="0" y="0"/>
                    </a:moveTo>
                    <a:cubicBezTo>
                      <a:pt x="10" y="0"/>
                      <a:pt x="26" y="96"/>
                      <a:pt x="26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6" y="96"/>
                      <a:pt x="41" y="191"/>
                      <a:pt x="51" y="191"/>
                    </a:cubicBezTo>
                    <a:cubicBezTo>
                      <a:pt x="62" y="191"/>
                      <a:pt x="77" y="96"/>
                      <a:pt x="77" y="96"/>
                    </a:cubicBezTo>
                    <a:cubicBezTo>
                      <a:pt x="77" y="96"/>
                      <a:pt x="93" y="0"/>
                      <a:pt x="103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7" name="Freeform 506"/>
              <p:cNvSpPr>
                <a:spLocks/>
              </p:cNvSpPr>
              <p:nvPr/>
            </p:nvSpPr>
            <p:spPr bwMode="auto">
              <a:xfrm>
                <a:off x="4629283" y="1729842"/>
                <a:ext cx="245185" cy="496937"/>
              </a:xfrm>
              <a:custGeom>
                <a:avLst/>
                <a:gdLst>
                  <a:gd name="T0" fmla="*/ 0 w 95"/>
                  <a:gd name="T1" fmla="*/ 0 h 191"/>
                  <a:gd name="T2" fmla="*/ 24 w 95"/>
                  <a:gd name="T3" fmla="*/ 96 h 191"/>
                  <a:gd name="T4" fmla="*/ 24 w 95"/>
                  <a:gd name="T5" fmla="*/ 96 h 191"/>
                  <a:gd name="T6" fmla="*/ 48 w 95"/>
                  <a:gd name="T7" fmla="*/ 191 h 191"/>
                  <a:gd name="T8" fmla="*/ 71 w 95"/>
                  <a:gd name="T9" fmla="*/ 96 h 191"/>
                  <a:gd name="T10" fmla="*/ 95 w 95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91">
                    <a:moveTo>
                      <a:pt x="0" y="0"/>
                    </a:moveTo>
                    <a:cubicBezTo>
                      <a:pt x="10" y="0"/>
                      <a:pt x="24" y="96"/>
                      <a:pt x="24" y="96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4" y="96"/>
                      <a:pt x="38" y="191"/>
                      <a:pt x="48" y="191"/>
                    </a:cubicBezTo>
                    <a:cubicBezTo>
                      <a:pt x="57" y="191"/>
                      <a:pt x="71" y="96"/>
                      <a:pt x="71" y="96"/>
                    </a:cubicBezTo>
                    <a:cubicBezTo>
                      <a:pt x="71" y="96"/>
                      <a:pt x="86" y="0"/>
                      <a:pt x="95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8" name="Freeform 507"/>
              <p:cNvSpPr>
                <a:spLocks/>
              </p:cNvSpPr>
              <p:nvPr/>
            </p:nvSpPr>
            <p:spPr bwMode="auto">
              <a:xfrm>
                <a:off x="403130" y="1729842"/>
                <a:ext cx="1925357" cy="496937"/>
              </a:xfrm>
              <a:custGeom>
                <a:avLst/>
                <a:gdLst>
                  <a:gd name="T0" fmla="*/ 0 w 744"/>
                  <a:gd name="T1" fmla="*/ 112 h 191"/>
                  <a:gd name="T2" fmla="*/ 524 w 744"/>
                  <a:gd name="T3" fmla="*/ 112 h 191"/>
                  <a:gd name="T4" fmla="*/ 585 w 744"/>
                  <a:gd name="T5" fmla="*/ 0 h 191"/>
                  <a:gd name="T6" fmla="*/ 585 w 744"/>
                  <a:gd name="T7" fmla="*/ 0 h 191"/>
                  <a:gd name="T8" fmla="*/ 625 w 744"/>
                  <a:gd name="T9" fmla="*/ 96 h 191"/>
                  <a:gd name="T10" fmla="*/ 625 w 744"/>
                  <a:gd name="T11" fmla="*/ 96 h 191"/>
                  <a:gd name="T12" fmla="*/ 665 w 744"/>
                  <a:gd name="T13" fmla="*/ 191 h 191"/>
                  <a:gd name="T14" fmla="*/ 704 w 744"/>
                  <a:gd name="T15" fmla="*/ 96 h 191"/>
                  <a:gd name="T16" fmla="*/ 744 w 744"/>
                  <a:gd name="T1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4" h="191">
                    <a:moveTo>
                      <a:pt x="0" y="112"/>
                    </a:moveTo>
                    <a:cubicBezTo>
                      <a:pt x="0" y="112"/>
                      <a:pt x="483" y="112"/>
                      <a:pt x="524" y="112"/>
                    </a:cubicBezTo>
                    <a:cubicBezTo>
                      <a:pt x="565" y="112"/>
                      <a:pt x="565" y="0"/>
                      <a:pt x="585" y="0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601" y="0"/>
                      <a:pt x="625" y="96"/>
                      <a:pt x="625" y="96"/>
                    </a:cubicBezTo>
                    <a:cubicBezTo>
                      <a:pt x="625" y="96"/>
                      <a:pt x="625" y="96"/>
                      <a:pt x="625" y="96"/>
                    </a:cubicBezTo>
                    <a:cubicBezTo>
                      <a:pt x="625" y="96"/>
                      <a:pt x="649" y="191"/>
                      <a:pt x="665" y="191"/>
                    </a:cubicBezTo>
                    <a:cubicBezTo>
                      <a:pt x="681" y="191"/>
                      <a:pt x="704" y="96"/>
                      <a:pt x="704" y="96"/>
                    </a:cubicBezTo>
                    <a:cubicBezTo>
                      <a:pt x="704" y="96"/>
                      <a:pt x="728" y="0"/>
                      <a:pt x="744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9" name="Freeform 508"/>
              <p:cNvSpPr>
                <a:spLocks/>
              </p:cNvSpPr>
              <p:nvPr/>
            </p:nvSpPr>
            <p:spPr bwMode="auto">
              <a:xfrm>
                <a:off x="4874468" y="1729842"/>
                <a:ext cx="906308" cy="496937"/>
              </a:xfrm>
              <a:custGeom>
                <a:avLst/>
                <a:gdLst>
                  <a:gd name="T0" fmla="*/ 0 w 350"/>
                  <a:gd name="T1" fmla="*/ 0 h 191"/>
                  <a:gd name="T2" fmla="*/ 22 w 350"/>
                  <a:gd name="T3" fmla="*/ 96 h 191"/>
                  <a:gd name="T4" fmla="*/ 22 w 350"/>
                  <a:gd name="T5" fmla="*/ 96 h 191"/>
                  <a:gd name="T6" fmla="*/ 44 w 350"/>
                  <a:gd name="T7" fmla="*/ 191 h 191"/>
                  <a:gd name="T8" fmla="*/ 66 w 350"/>
                  <a:gd name="T9" fmla="*/ 96 h 191"/>
                  <a:gd name="T10" fmla="*/ 88 w 350"/>
                  <a:gd name="T11" fmla="*/ 0 h 191"/>
                  <a:gd name="T12" fmla="*/ 88 w 350"/>
                  <a:gd name="T13" fmla="*/ 0 h 191"/>
                  <a:gd name="T14" fmla="*/ 149 w 350"/>
                  <a:gd name="T15" fmla="*/ 112 h 191"/>
                  <a:gd name="T16" fmla="*/ 350 w 350"/>
                  <a:gd name="T17" fmla="*/ 11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0" h="191">
                    <a:moveTo>
                      <a:pt x="0" y="0"/>
                    </a:moveTo>
                    <a:cubicBezTo>
                      <a:pt x="9" y="0"/>
                      <a:pt x="22" y="96"/>
                      <a:pt x="22" y="96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2" y="96"/>
                      <a:pt x="35" y="191"/>
                      <a:pt x="44" y="191"/>
                    </a:cubicBezTo>
                    <a:cubicBezTo>
                      <a:pt x="53" y="191"/>
                      <a:pt x="66" y="96"/>
                      <a:pt x="66" y="96"/>
                    </a:cubicBezTo>
                    <a:cubicBezTo>
                      <a:pt x="66" y="96"/>
                      <a:pt x="79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08" y="0"/>
                      <a:pt x="108" y="112"/>
                      <a:pt x="149" y="112"/>
                    </a:cubicBezTo>
                    <a:cubicBezTo>
                      <a:pt x="190" y="112"/>
                      <a:pt x="350" y="112"/>
                      <a:pt x="350" y="112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</p:grpSp>
        <p:sp>
          <p:nvSpPr>
            <p:cNvPr id="130" name="Line 509"/>
            <p:cNvSpPr>
              <a:spLocks noChangeShapeType="1"/>
            </p:cNvSpPr>
            <p:nvPr/>
          </p:nvSpPr>
          <p:spPr bwMode="auto">
            <a:xfrm>
              <a:off x="403130" y="3175851"/>
              <a:ext cx="0" cy="933123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2" name="Line 511"/>
            <p:cNvSpPr>
              <a:spLocks noChangeShapeType="1"/>
            </p:cNvSpPr>
            <p:nvPr/>
          </p:nvSpPr>
          <p:spPr bwMode="auto">
            <a:xfrm>
              <a:off x="403130" y="4108975"/>
              <a:ext cx="8464346" cy="0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4" name="Line 513"/>
            <p:cNvSpPr>
              <a:spLocks noChangeShapeType="1"/>
            </p:cNvSpPr>
            <p:nvPr/>
          </p:nvSpPr>
          <p:spPr bwMode="auto">
            <a:xfrm>
              <a:off x="1917020" y="3110178"/>
              <a:ext cx="404122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7" name="Rectangle 516"/>
            <p:cNvSpPr>
              <a:spLocks noChangeArrowheads="1"/>
            </p:cNvSpPr>
            <p:nvPr/>
          </p:nvSpPr>
          <p:spPr bwMode="auto">
            <a:xfrm>
              <a:off x="2020911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517"/>
            <p:cNvSpPr>
              <a:spLocks noChangeArrowheads="1"/>
            </p:cNvSpPr>
            <p:nvPr/>
          </p:nvSpPr>
          <p:spPr bwMode="auto">
            <a:xfrm>
              <a:off x="2179625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Line 518"/>
            <p:cNvSpPr>
              <a:spLocks noChangeShapeType="1"/>
            </p:cNvSpPr>
            <p:nvPr/>
          </p:nvSpPr>
          <p:spPr bwMode="auto">
            <a:xfrm>
              <a:off x="2328488" y="3110178"/>
              <a:ext cx="383418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2" name="Rectangle 521"/>
            <p:cNvSpPr>
              <a:spLocks noChangeArrowheads="1"/>
            </p:cNvSpPr>
            <p:nvPr/>
          </p:nvSpPr>
          <p:spPr bwMode="auto">
            <a:xfrm>
              <a:off x="2431377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522"/>
            <p:cNvSpPr>
              <a:spLocks noChangeArrowheads="1"/>
            </p:cNvSpPr>
            <p:nvPr/>
          </p:nvSpPr>
          <p:spPr bwMode="auto">
            <a:xfrm>
              <a:off x="2590090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Line 523"/>
            <p:cNvSpPr>
              <a:spLocks noChangeShapeType="1"/>
            </p:cNvSpPr>
            <p:nvPr/>
          </p:nvSpPr>
          <p:spPr bwMode="auto">
            <a:xfrm>
              <a:off x="2719250" y="3110178"/>
              <a:ext cx="369966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7" name="Rectangle 526"/>
            <p:cNvSpPr>
              <a:spLocks noChangeArrowheads="1"/>
            </p:cNvSpPr>
            <p:nvPr/>
          </p:nvSpPr>
          <p:spPr bwMode="auto">
            <a:xfrm>
              <a:off x="2822140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527"/>
            <p:cNvSpPr>
              <a:spLocks noChangeArrowheads="1"/>
            </p:cNvSpPr>
            <p:nvPr/>
          </p:nvSpPr>
          <p:spPr bwMode="auto">
            <a:xfrm>
              <a:off x="2980853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Line 528"/>
            <p:cNvSpPr>
              <a:spLocks noChangeShapeType="1"/>
            </p:cNvSpPr>
            <p:nvPr/>
          </p:nvSpPr>
          <p:spPr bwMode="auto">
            <a:xfrm>
              <a:off x="4870408" y="3110178"/>
              <a:ext cx="262284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2" name="Rectangle 531"/>
            <p:cNvSpPr>
              <a:spLocks noChangeArrowheads="1"/>
            </p:cNvSpPr>
            <p:nvPr/>
          </p:nvSpPr>
          <p:spPr bwMode="auto">
            <a:xfrm>
              <a:off x="4854765" y="2712847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540"/>
            <p:cNvSpPr>
              <a:spLocks noChangeArrowheads="1"/>
            </p:cNvSpPr>
            <p:nvPr/>
          </p:nvSpPr>
          <p:spPr bwMode="auto">
            <a:xfrm>
              <a:off x="360688" y="2599610"/>
              <a:ext cx="801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j</a:t>
              </a:r>
              <a:endPara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532"/>
            <p:cNvSpPr>
              <a:spLocks noChangeArrowheads="1"/>
            </p:cNvSpPr>
            <p:nvPr/>
          </p:nvSpPr>
          <p:spPr bwMode="auto">
            <a:xfrm>
              <a:off x="5001550" y="2876229"/>
              <a:ext cx="199213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4" name="グループ化 173"/>
          <p:cNvGrpSpPr/>
          <p:nvPr/>
        </p:nvGrpSpPr>
        <p:grpSpPr>
          <a:xfrm>
            <a:off x="2514278" y="5211733"/>
            <a:ext cx="3515774" cy="936443"/>
            <a:chOff x="2849920" y="5384422"/>
            <a:chExt cx="3515774" cy="499126"/>
          </a:xfrm>
        </p:grpSpPr>
        <p:sp>
          <p:nvSpPr>
            <p:cNvPr id="163" name="Freeform 544"/>
            <p:cNvSpPr>
              <a:spLocks/>
            </p:cNvSpPr>
            <p:nvPr/>
          </p:nvSpPr>
          <p:spPr bwMode="auto">
            <a:xfrm>
              <a:off x="2849920" y="5384422"/>
              <a:ext cx="616246" cy="499126"/>
            </a:xfrm>
            <a:custGeom>
              <a:avLst/>
              <a:gdLst>
                <a:gd name="T0" fmla="*/ 238 w 238"/>
                <a:gd name="T1" fmla="*/ 0 h 190"/>
                <a:gd name="T2" fmla="*/ 198 w 238"/>
                <a:gd name="T3" fmla="*/ 95 h 190"/>
                <a:gd name="T4" fmla="*/ 158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79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2" y="0"/>
                    <a:pt x="198" y="95"/>
                    <a:pt x="198" y="95"/>
                  </a:cubicBezTo>
                  <a:cubicBezTo>
                    <a:pt x="198" y="95"/>
                    <a:pt x="174" y="190"/>
                    <a:pt x="158" y="190"/>
                  </a:cubicBezTo>
                  <a:cubicBezTo>
                    <a:pt x="143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5" y="0"/>
                    <a:pt x="79" y="0"/>
                  </a:cubicBezTo>
                  <a:cubicBezTo>
                    <a:pt x="63" y="0"/>
                    <a:pt x="55" y="95"/>
                    <a:pt x="0" y="95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545"/>
            <p:cNvSpPr>
              <a:spLocks/>
            </p:cNvSpPr>
            <p:nvPr/>
          </p:nvSpPr>
          <p:spPr bwMode="auto">
            <a:xfrm>
              <a:off x="3466165" y="5384422"/>
              <a:ext cx="390764" cy="499126"/>
            </a:xfrm>
            <a:custGeom>
              <a:avLst/>
              <a:gdLst>
                <a:gd name="T0" fmla="*/ 0 w 151"/>
                <a:gd name="T1" fmla="*/ 0 h 190"/>
                <a:gd name="T2" fmla="*/ 38 w 151"/>
                <a:gd name="T3" fmla="*/ 95 h 190"/>
                <a:gd name="T4" fmla="*/ 38 w 151"/>
                <a:gd name="T5" fmla="*/ 95 h 190"/>
                <a:gd name="T6" fmla="*/ 75 w 151"/>
                <a:gd name="T7" fmla="*/ 190 h 190"/>
                <a:gd name="T8" fmla="*/ 113 w 151"/>
                <a:gd name="T9" fmla="*/ 95 h 190"/>
                <a:gd name="T10" fmla="*/ 151 w 15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0">
                  <a:moveTo>
                    <a:pt x="0" y="0"/>
                  </a:moveTo>
                  <a:cubicBezTo>
                    <a:pt x="15" y="0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60" y="190"/>
                    <a:pt x="75" y="190"/>
                  </a:cubicBezTo>
                  <a:cubicBezTo>
                    <a:pt x="90" y="190"/>
                    <a:pt x="113" y="95"/>
                    <a:pt x="113" y="95"/>
                  </a:cubicBezTo>
                  <a:cubicBezTo>
                    <a:pt x="113" y="95"/>
                    <a:pt x="136" y="0"/>
                    <a:pt x="151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546"/>
            <p:cNvSpPr>
              <a:spLocks/>
            </p:cNvSpPr>
            <p:nvPr/>
          </p:nvSpPr>
          <p:spPr bwMode="auto">
            <a:xfrm>
              <a:off x="3856929" y="5384422"/>
              <a:ext cx="371061" cy="499126"/>
            </a:xfrm>
            <a:custGeom>
              <a:avLst/>
              <a:gdLst>
                <a:gd name="T0" fmla="*/ 0 w 143"/>
                <a:gd name="T1" fmla="*/ 0 h 190"/>
                <a:gd name="T2" fmla="*/ 35 w 143"/>
                <a:gd name="T3" fmla="*/ 95 h 190"/>
                <a:gd name="T4" fmla="*/ 35 w 143"/>
                <a:gd name="T5" fmla="*/ 95 h 190"/>
                <a:gd name="T6" fmla="*/ 71 w 143"/>
                <a:gd name="T7" fmla="*/ 190 h 190"/>
                <a:gd name="T8" fmla="*/ 107 w 143"/>
                <a:gd name="T9" fmla="*/ 95 h 190"/>
                <a:gd name="T10" fmla="*/ 143 w 14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0">
                  <a:moveTo>
                    <a:pt x="0" y="0"/>
                  </a:moveTo>
                  <a:cubicBezTo>
                    <a:pt x="14" y="0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57" y="190"/>
                    <a:pt x="71" y="190"/>
                  </a:cubicBezTo>
                  <a:cubicBezTo>
                    <a:pt x="85" y="190"/>
                    <a:pt x="107" y="95"/>
                    <a:pt x="107" y="95"/>
                  </a:cubicBezTo>
                  <a:cubicBezTo>
                    <a:pt x="107" y="95"/>
                    <a:pt x="128" y="0"/>
                    <a:pt x="143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547"/>
            <p:cNvSpPr>
              <a:spLocks/>
            </p:cNvSpPr>
            <p:nvPr/>
          </p:nvSpPr>
          <p:spPr bwMode="auto">
            <a:xfrm>
              <a:off x="4227989" y="5384422"/>
              <a:ext cx="346981" cy="499126"/>
            </a:xfrm>
            <a:custGeom>
              <a:avLst/>
              <a:gdLst>
                <a:gd name="T0" fmla="*/ 0 w 134"/>
                <a:gd name="T1" fmla="*/ 0 h 190"/>
                <a:gd name="T2" fmla="*/ 33 w 134"/>
                <a:gd name="T3" fmla="*/ 95 h 190"/>
                <a:gd name="T4" fmla="*/ 33 w 134"/>
                <a:gd name="T5" fmla="*/ 95 h 190"/>
                <a:gd name="T6" fmla="*/ 67 w 134"/>
                <a:gd name="T7" fmla="*/ 190 h 190"/>
                <a:gd name="T8" fmla="*/ 101 w 134"/>
                <a:gd name="T9" fmla="*/ 95 h 190"/>
                <a:gd name="T10" fmla="*/ 134 w 134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90">
                  <a:moveTo>
                    <a:pt x="0" y="0"/>
                  </a:moveTo>
                  <a:cubicBezTo>
                    <a:pt x="13" y="0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54" y="190"/>
                    <a:pt x="67" y="190"/>
                  </a:cubicBezTo>
                  <a:cubicBezTo>
                    <a:pt x="80" y="190"/>
                    <a:pt x="101" y="95"/>
                    <a:pt x="101" y="95"/>
                  </a:cubicBezTo>
                  <a:cubicBezTo>
                    <a:pt x="101" y="95"/>
                    <a:pt x="121" y="0"/>
                    <a:pt x="134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548"/>
            <p:cNvSpPr>
              <a:spLocks/>
            </p:cNvSpPr>
            <p:nvPr/>
          </p:nvSpPr>
          <p:spPr bwMode="auto">
            <a:xfrm>
              <a:off x="4574970" y="5384422"/>
              <a:ext cx="329467" cy="499126"/>
            </a:xfrm>
            <a:custGeom>
              <a:avLst/>
              <a:gdLst>
                <a:gd name="T0" fmla="*/ 0 w 127"/>
                <a:gd name="T1" fmla="*/ 0 h 190"/>
                <a:gd name="T2" fmla="*/ 32 w 127"/>
                <a:gd name="T3" fmla="*/ 95 h 190"/>
                <a:gd name="T4" fmla="*/ 32 w 127"/>
                <a:gd name="T5" fmla="*/ 95 h 190"/>
                <a:gd name="T6" fmla="*/ 64 w 127"/>
                <a:gd name="T7" fmla="*/ 190 h 190"/>
                <a:gd name="T8" fmla="*/ 96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3" y="0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51" y="190"/>
                    <a:pt x="64" y="190"/>
                  </a:cubicBezTo>
                  <a:cubicBezTo>
                    <a:pt x="77" y="190"/>
                    <a:pt x="96" y="95"/>
                    <a:pt x="96" y="95"/>
                  </a:cubicBezTo>
                  <a:cubicBezTo>
                    <a:pt x="96" y="95"/>
                    <a:pt x="115" y="0"/>
                    <a:pt x="127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549"/>
            <p:cNvSpPr>
              <a:spLocks/>
            </p:cNvSpPr>
            <p:nvPr/>
          </p:nvSpPr>
          <p:spPr bwMode="auto">
            <a:xfrm>
              <a:off x="4904437" y="5384422"/>
              <a:ext cx="310859" cy="499126"/>
            </a:xfrm>
            <a:custGeom>
              <a:avLst/>
              <a:gdLst>
                <a:gd name="T0" fmla="*/ 0 w 120"/>
                <a:gd name="T1" fmla="*/ 0 h 190"/>
                <a:gd name="T2" fmla="*/ 30 w 120"/>
                <a:gd name="T3" fmla="*/ 95 h 190"/>
                <a:gd name="T4" fmla="*/ 30 w 120"/>
                <a:gd name="T5" fmla="*/ 95 h 190"/>
                <a:gd name="T6" fmla="*/ 60 w 120"/>
                <a:gd name="T7" fmla="*/ 190 h 190"/>
                <a:gd name="T8" fmla="*/ 90 w 120"/>
                <a:gd name="T9" fmla="*/ 95 h 190"/>
                <a:gd name="T10" fmla="*/ 120 w 120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90">
                  <a:moveTo>
                    <a:pt x="0" y="0"/>
                  </a:moveTo>
                  <a:cubicBezTo>
                    <a:pt x="12" y="0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48" y="190"/>
                    <a:pt x="60" y="190"/>
                  </a:cubicBezTo>
                  <a:cubicBezTo>
                    <a:pt x="72" y="190"/>
                    <a:pt x="90" y="95"/>
                    <a:pt x="90" y="95"/>
                  </a:cubicBezTo>
                  <a:cubicBezTo>
                    <a:pt x="90" y="95"/>
                    <a:pt x="108" y="0"/>
                    <a:pt x="120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550"/>
            <p:cNvSpPr>
              <a:spLocks/>
            </p:cNvSpPr>
            <p:nvPr/>
          </p:nvSpPr>
          <p:spPr bwMode="auto">
            <a:xfrm>
              <a:off x="5215296" y="5384422"/>
              <a:ext cx="287874" cy="499126"/>
            </a:xfrm>
            <a:custGeom>
              <a:avLst/>
              <a:gdLst>
                <a:gd name="T0" fmla="*/ 0 w 111"/>
                <a:gd name="T1" fmla="*/ 0 h 190"/>
                <a:gd name="T2" fmla="*/ 27 w 111"/>
                <a:gd name="T3" fmla="*/ 95 h 190"/>
                <a:gd name="T4" fmla="*/ 27 w 111"/>
                <a:gd name="T5" fmla="*/ 95 h 190"/>
                <a:gd name="T6" fmla="*/ 55 w 111"/>
                <a:gd name="T7" fmla="*/ 190 h 190"/>
                <a:gd name="T8" fmla="*/ 83 w 111"/>
                <a:gd name="T9" fmla="*/ 95 h 190"/>
                <a:gd name="T10" fmla="*/ 111 w 11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90">
                  <a:moveTo>
                    <a:pt x="0" y="0"/>
                  </a:moveTo>
                  <a:cubicBezTo>
                    <a:pt x="11" y="0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44" y="190"/>
                    <a:pt x="55" y="190"/>
                  </a:cubicBezTo>
                  <a:cubicBezTo>
                    <a:pt x="66" y="190"/>
                    <a:pt x="83" y="95"/>
                    <a:pt x="83" y="95"/>
                  </a:cubicBezTo>
                  <a:cubicBezTo>
                    <a:pt x="83" y="95"/>
                    <a:pt x="100" y="0"/>
                    <a:pt x="111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551"/>
            <p:cNvSpPr>
              <a:spLocks/>
            </p:cNvSpPr>
            <p:nvPr/>
          </p:nvSpPr>
          <p:spPr bwMode="auto">
            <a:xfrm>
              <a:off x="5503169" y="5384422"/>
              <a:ext cx="265982" cy="499126"/>
            </a:xfrm>
            <a:custGeom>
              <a:avLst/>
              <a:gdLst>
                <a:gd name="T0" fmla="*/ 0 w 103"/>
                <a:gd name="T1" fmla="*/ 0 h 190"/>
                <a:gd name="T2" fmla="*/ 25 w 103"/>
                <a:gd name="T3" fmla="*/ 95 h 190"/>
                <a:gd name="T4" fmla="*/ 25 w 103"/>
                <a:gd name="T5" fmla="*/ 95 h 190"/>
                <a:gd name="T6" fmla="*/ 51 w 103"/>
                <a:gd name="T7" fmla="*/ 190 h 190"/>
                <a:gd name="T8" fmla="*/ 77 w 103"/>
                <a:gd name="T9" fmla="*/ 95 h 190"/>
                <a:gd name="T10" fmla="*/ 103 w 10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90">
                  <a:moveTo>
                    <a:pt x="0" y="0"/>
                  </a:moveTo>
                  <a:cubicBezTo>
                    <a:pt x="10" y="0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5"/>
                    <a:pt x="41" y="190"/>
                    <a:pt x="51" y="190"/>
                  </a:cubicBezTo>
                  <a:cubicBezTo>
                    <a:pt x="62" y="190"/>
                    <a:pt x="77" y="95"/>
                    <a:pt x="77" y="95"/>
                  </a:cubicBezTo>
                  <a:cubicBezTo>
                    <a:pt x="77" y="95"/>
                    <a:pt x="92" y="0"/>
                    <a:pt x="103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552"/>
            <p:cNvSpPr>
              <a:spLocks/>
            </p:cNvSpPr>
            <p:nvPr/>
          </p:nvSpPr>
          <p:spPr bwMode="auto">
            <a:xfrm>
              <a:off x="5769151" y="5384422"/>
              <a:ext cx="246280" cy="499126"/>
            </a:xfrm>
            <a:custGeom>
              <a:avLst/>
              <a:gdLst>
                <a:gd name="T0" fmla="*/ 0 w 95"/>
                <a:gd name="T1" fmla="*/ 0 h 190"/>
                <a:gd name="T2" fmla="*/ 24 w 95"/>
                <a:gd name="T3" fmla="*/ 95 h 190"/>
                <a:gd name="T4" fmla="*/ 24 w 95"/>
                <a:gd name="T5" fmla="*/ 95 h 190"/>
                <a:gd name="T6" fmla="*/ 47 w 95"/>
                <a:gd name="T7" fmla="*/ 190 h 190"/>
                <a:gd name="T8" fmla="*/ 71 w 95"/>
                <a:gd name="T9" fmla="*/ 95 h 190"/>
                <a:gd name="T10" fmla="*/ 95 w 9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9" y="0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38" y="190"/>
                    <a:pt x="47" y="190"/>
                  </a:cubicBezTo>
                  <a:cubicBezTo>
                    <a:pt x="57" y="190"/>
                    <a:pt x="71" y="95"/>
                    <a:pt x="71" y="95"/>
                  </a:cubicBezTo>
                  <a:cubicBezTo>
                    <a:pt x="71" y="95"/>
                    <a:pt x="86" y="0"/>
                    <a:pt x="95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553"/>
            <p:cNvSpPr>
              <a:spLocks/>
            </p:cNvSpPr>
            <p:nvPr/>
          </p:nvSpPr>
          <p:spPr bwMode="auto">
            <a:xfrm>
              <a:off x="6015430" y="5384422"/>
              <a:ext cx="350264" cy="499126"/>
            </a:xfrm>
            <a:custGeom>
              <a:avLst/>
              <a:gdLst>
                <a:gd name="T0" fmla="*/ 0 w 135"/>
                <a:gd name="T1" fmla="*/ 0 h 190"/>
                <a:gd name="T2" fmla="*/ 22 w 135"/>
                <a:gd name="T3" fmla="*/ 95 h 190"/>
                <a:gd name="T4" fmla="*/ 22 w 135"/>
                <a:gd name="T5" fmla="*/ 95 h 190"/>
                <a:gd name="T6" fmla="*/ 44 w 135"/>
                <a:gd name="T7" fmla="*/ 190 h 190"/>
                <a:gd name="T8" fmla="*/ 66 w 135"/>
                <a:gd name="T9" fmla="*/ 95 h 190"/>
                <a:gd name="T10" fmla="*/ 87 w 135"/>
                <a:gd name="T11" fmla="*/ 0 h 190"/>
                <a:gd name="T12" fmla="*/ 135 w 135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9" y="0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35" y="190"/>
                    <a:pt x="44" y="190"/>
                  </a:cubicBezTo>
                  <a:cubicBezTo>
                    <a:pt x="52" y="190"/>
                    <a:pt x="66" y="95"/>
                    <a:pt x="66" y="95"/>
                  </a:cubicBezTo>
                  <a:cubicBezTo>
                    <a:pt x="66" y="95"/>
                    <a:pt x="79" y="0"/>
                    <a:pt x="87" y="0"/>
                  </a:cubicBezTo>
                  <a:cubicBezTo>
                    <a:pt x="95" y="0"/>
                    <a:pt x="103" y="95"/>
                    <a:pt x="135" y="95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200" name="直線コネクタ 199"/>
          <p:cNvCxnSpPr>
            <a:stCxn id="128" idx="2"/>
          </p:cNvCxnSpPr>
          <p:nvPr/>
        </p:nvCxnSpPr>
        <p:spPr>
          <a:xfrm>
            <a:off x="1917020" y="3209784"/>
            <a:ext cx="0" cy="32112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>
            <a:off x="3158228" y="1014004"/>
            <a:ext cx="258319" cy="40051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82527" y="4558450"/>
            <a:ext cx="290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After 2</a:t>
            </a:r>
            <a:r>
              <a:rPr kumimoji="1" lang="en-US" altLang="ja-JP" sz="2800" baseline="30000" dirty="0" smtClean="0"/>
              <a:t>nd</a:t>
            </a:r>
            <a:r>
              <a:rPr kumimoji="1" lang="en-US" altLang="ja-JP" sz="2800" dirty="0" smtClean="0"/>
              <a:t> Period</a:t>
            </a:r>
            <a:endParaRPr kumimoji="1" lang="ja-JP" altLang="en-US" sz="2800" dirty="0"/>
          </a:p>
        </p:txBody>
      </p:sp>
      <p:sp>
        <p:nvSpPr>
          <p:cNvPr id="98" name="Line 518"/>
          <p:cNvSpPr>
            <a:spLocks noChangeShapeType="1"/>
          </p:cNvSpPr>
          <p:nvPr/>
        </p:nvSpPr>
        <p:spPr bwMode="auto">
          <a:xfrm>
            <a:off x="1911260" y="6238502"/>
            <a:ext cx="799833" cy="0"/>
          </a:xfrm>
          <a:prstGeom prst="line">
            <a:avLst/>
          </a:prstGeom>
          <a:noFill/>
          <a:ln w="12700" cap="sq">
            <a:solidFill>
              <a:srgbClr val="231815"/>
            </a:solidFill>
            <a:prstDash val="solid"/>
            <a:miter lim="800000"/>
            <a:headEnd type="stealth"/>
            <a:tailEnd type="stealth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/>
          </a:p>
        </p:txBody>
      </p:sp>
      <p:sp>
        <p:nvSpPr>
          <p:cNvPr id="99" name="Rectangle 516"/>
          <p:cNvSpPr>
            <a:spLocks noChangeArrowheads="1"/>
          </p:cNvSpPr>
          <p:nvPr/>
        </p:nvSpPr>
        <p:spPr bwMode="auto">
          <a:xfrm>
            <a:off x="1911260" y="6289661"/>
            <a:ext cx="839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l</a:t>
            </a:r>
            <a:r>
              <a:rPr kumimoji="0" lang="en-US" altLang="ja-JP" sz="2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</a:rPr>
              <a:t>1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</a:rPr>
              <a:t>+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l</a:t>
            </a:r>
            <a:r>
              <a:rPr kumimoji="0" lang="en-US" altLang="ja-JP" sz="2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</a:rPr>
              <a:t>2</a:t>
            </a:r>
            <a:endParaRPr kumimoji="0" lang="ja-JP" altLang="ja-JP" sz="12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1913484" y="4744397"/>
            <a:ext cx="3697139" cy="1403778"/>
            <a:chOff x="1913484" y="4744397"/>
            <a:chExt cx="3697139" cy="1403778"/>
          </a:xfrm>
        </p:grpSpPr>
        <p:grpSp>
          <p:nvGrpSpPr>
            <p:cNvPr id="73" name="グループ化 72"/>
            <p:cNvGrpSpPr/>
            <p:nvPr/>
          </p:nvGrpSpPr>
          <p:grpSpPr>
            <a:xfrm>
              <a:off x="2094849" y="5211732"/>
              <a:ext cx="3515774" cy="936443"/>
              <a:chOff x="2849920" y="5384422"/>
              <a:chExt cx="3515774" cy="499126"/>
            </a:xfrm>
          </p:grpSpPr>
          <p:sp>
            <p:nvSpPr>
              <p:cNvPr id="74" name="Freeform 544"/>
              <p:cNvSpPr>
                <a:spLocks/>
              </p:cNvSpPr>
              <p:nvPr/>
            </p:nvSpPr>
            <p:spPr bwMode="auto">
              <a:xfrm>
                <a:off x="2849920" y="5384422"/>
                <a:ext cx="616246" cy="499126"/>
              </a:xfrm>
              <a:custGeom>
                <a:avLst/>
                <a:gdLst>
                  <a:gd name="T0" fmla="*/ 238 w 238"/>
                  <a:gd name="T1" fmla="*/ 0 h 190"/>
                  <a:gd name="T2" fmla="*/ 198 w 238"/>
                  <a:gd name="T3" fmla="*/ 95 h 190"/>
                  <a:gd name="T4" fmla="*/ 158 w 238"/>
                  <a:gd name="T5" fmla="*/ 190 h 190"/>
                  <a:gd name="T6" fmla="*/ 119 w 238"/>
                  <a:gd name="T7" fmla="*/ 95 h 190"/>
                  <a:gd name="T8" fmla="*/ 119 w 238"/>
                  <a:gd name="T9" fmla="*/ 95 h 190"/>
                  <a:gd name="T10" fmla="*/ 79 w 238"/>
                  <a:gd name="T11" fmla="*/ 0 h 190"/>
                  <a:gd name="T12" fmla="*/ 0 w 238"/>
                  <a:gd name="T13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90">
                    <a:moveTo>
                      <a:pt x="238" y="0"/>
                    </a:moveTo>
                    <a:cubicBezTo>
                      <a:pt x="222" y="0"/>
                      <a:pt x="198" y="95"/>
                      <a:pt x="198" y="95"/>
                    </a:cubicBezTo>
                    <a:cubicBezTo>
                      <a:pt x="198" y="95"/>
                      <a:pt x="174" y="190"/>
                      <a:pt x="158" y="190"/>
                    </a:cubicBezTo>
                    <a:cubicBezTo>
                      <a:pt x="143" y="190"/>
                      <a:pt x="119" y="95"/>
                      <a:pt x="119" y="95"/>
                    </a:cubicBezTo>
                    <a:cubicBezTo>
                      <a:pt x="119" y="95"/>
                      <a:pt x="119" y="95"/>
                      <a:pt x="119" y="95"/>
                    </a:cubicBezTo>
                    <a:cubicBezTo>
                      <a:pt x="119" y="95"/>
                      <a:pt x="95" y="0"/>
                      <a:pt x="79" y="0"/>
                    </a:cubicBezTo>
                    <a:cubicBezTo>
                      <a:pt x="63" y="0"/>
                      <a:pt x="55" y="95"/>
                      <a:pt x="0" y="95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" name="Freeform 545"/>
              <p:cNvSpPr>
                <a:spLocks/>
              </p:cNvSpPr>
              <p:nvPr/>
            </p:nvSpPr>
            <p:spPr bwMode="auto">
              <a:xfrm>
                <a:off x="3466165" y="5384422"/>
                <a:ext cx="390764" cy="499126"/>
              </a:xfrm>
              <a:custGeom>
                <a:avLst/>
                <a:gdLst>
                  <a:gd name="T0" fmla="*/ 0 w 151"/>
                  <a:gd name="T1" fmla="*/ 0 h 190"/>
                  <a:gd name="T2" fmla="*/ 38 w 151"/>
                  <a:gd name="T3" fmla="*/ 95 h 190"/>
                  <a:gd name="T4" fmla="*/ 38 w 151"/>
                  <a:gd name="T5" fmla="*/ 95 h 190"/>
                  <a:gd name="T6" fmla="*/ 75 w 151"/>
                  <a:gd name="T7" fmla="*/ 190 h 190"/>
                  <a:gd name="T8" fmla="*/ 113 w 151"/>
                  <a:gd name="T9" fmla="*/ 95 h 190"/>
                  <a:gd name="T10" fmla="*/ 151 w 151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90">
                    <a:moveTo>
                      <a:pt x="0" y="0"/>
                    </a:moveTo>
                    <a:cubicBezTo>
                      <a:pt x="15" y="0"/>
                      <a:pt x="38" y="95"/>
                      <a:pt x="38" y="95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60" y="190"/>
                      <a:pt x="75" y="190"/>
                    </a:cubicBezTo>
                    <a:cubicBezTo>
                      <a:pt x="90" y="190"/>
                      <a:pt x="113" y="95"/>
                      <a:pt x="113" y="95"/>
                    </a:cubicBezTo>
                    <a:cubicBezTo>
                      <a:pt x="113" y="95"/>
                      <a:pt x="136" y="0"/>
                      <a:pt x="151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" name="Freeform 546"/>
              <p:cNvSpPr>
                <a:spLocks/>
              </p:cNvSpPr>
              <p:nvPr/>
            </p:nvSpPr>
            <p:spPr bwMode="auto">
              <a:xfrm>
                <a:off x="3856929" y="5384422"/>
                <a:ext cx="371061" cy="499126"/>
              </a:xfrm>
              <a:custGeom>
                <a:avLst/>
                <a:gdLst>
                  <a:gd name="T0" fmla="*/ 0 w 143"/>
                  <a:gd name="T1" fmla="*/ 0 h 190"/>
                  <a:gd name="T2" fmla="*/ 35 w 143"/>
                  <a:gd name="T3" fmla="*/ 95 h 190"/>
                  <a:gd name="T4" fmla="*/ 35 w 143"/>
                  <a:gd name="T5" fmla="*/ 95 h 190"/>
                  <a:gd name="T6" fmla="*/ 71 w 143"/>
                  <a:gd name="T7" fmla="*/ 190 h 190"/>
                  <a:gd name="T8" fmla="*/ 107 w 143"/>
                  <a:gd name="T9" fmla="*/ 95 h 190"/>
                  <a:gd name="T10" fmla="*/ 143 w 143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90">
                    <a:moveTo>
                      <a:pt x="0" y="0"/>
                    </a:moveTo>
                    <a:cubicBezTo>
                      <a:pt x="14" y="0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57" y="190"/>
                      <a:pt x="71" y="190"/>
                    </a:cubicBezTo>
                    <a:cubicBezTo>
                      <a:pt x="85" y="190"/>
                      <a:pt x="107" y="95"/>
                      <a:pt x="107" y="95"/>
                    </a:cubicBezTo>
                    <a:cubicBezTo>
                      <a:pt x="107" y="95"/>
                      <a:pt x="128" y="0"/>
                      <a:pt x="143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" name="Freeform 547"/>
              <p:cNvSpPr>
                <a:spLocks/>
              </p:cNvSpPr>
              <p:nvPr/>
            </p:nvSpPr>
            <p:spPr bwMode="auto">
              <a:xfrm>
                <a:off x="4227989" y="5384422"/>
                <a:ext cx="346981" cy="499126"/>
              </a:xfrm>
              <a:custGeom>
                <a:avLst/>
                <a:gdLst>
                  <a:gd name="T0" fmla="*/ 0 w 134"/>
                  <a:gd name="T1" fmla="*/ 0 h 190"/>
                  <a:gd name="T2" fmla="*/ 33 w 134"/>
                  <a:gd name="T3" fmla="*/ 95 h 190"/>
                  <a:gd name="T4" fmla="*/ 33 w 134"/>
                  <a:gd name="T5" fmla="*/ 95 h 190"/>
                  <a:gd name="T6" fmla="*/ 67 w 134"/>
                  <a:gd name="T7" fmla="*/ 190 h 190"/>
                  <a:gd name="T8" fmla="*/ 101 w 134"/>
                  <a:gd name="T9" fmla="*/ 95 h 190"/>
                  <a:gd name="T10" fmla="*/ 134 w 134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190">
                    <a:moveTo>
                      <a:pt x="0" y="0"/>
                    </a:moveTo>
                    <a:cubicBezTo>
                      <a:pt x="13" y="0"/>
                      <a:pt x="33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5"/>
                      <a:pt x="54" y="190"/>
                      <a:pt x="67" y="190"/>
                    </a:cubicBezTo>
                    <a:cubicBezTo>
                      <a:pt x="80" y="190"/>
                      <a:pt x="101" y="95"/>
                      <a:pt x="101" y="95"/>
                    </a:cubicBezTo>
                    <a:cubicBezTo>
                      <a:pt x="101" y="95"/>
                      <a:pt x="121" y="0"/>
                      <a:pt x="134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" name="Freeform 548"/>
              <p:cNvSpPr>
                <a:spLocks/>
              </p:cNvSpPr>
              <p:nvPr/>
            </p:nvSpPr>
            <p:spPr bwMode="auto">
              <a:xfrm>
                <a:off x="4574970" y="5384422"/>
                <a:ext cx="329467" cy="499126"/>
              </a:xfrm>
              <a:custGeom>
                <a:avLst/>
                <a:gdLst>
                  <a:gd name="T0" fmla="*/ 0 w 127"/>
                  <a:gd name="T1" fmla="*/ 0 h 190"/>
                  <a:gd name="T2" fmla="*/ 32 w 127"/>
                  <a:gd name="T3" fmla="*/ 95 h 190"/>
                  <a:gd name="T4" fmla="*/ 32 w 127"/>
                  <a:gd name="T5" fmla="*/ 95 h 190"/>
                  <a:gd name="T6" fmla="*/ 64 w 127"/>
                  <a:gd name="T7" fmla="*/ 190 h 190"/>
                  <a:gd name="T8" fmla="*/ 96 w 127"/>
                  <a:gd name="T9" fmla="*/ 95 h 190"/>
                  <a:gd name="T10" fmla="*/ 127 w 127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90">
                    <a:moveTo>
                      <a:pt x="0" y="0"/>
                    </a:moveTo>
                    <a:cubicBezTo>
                      <a:pt x="13" y="0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51" y="190"/>
                      <a:pt x="64" y="190"/>
                    </a:cubicBezTo>
                    <a:cubicBezTo>
                      <a:pt x="77" y="190"/>
                      <a:pt x="96" y="95"/>
                      <a:pt x="96" y="95"/>
                    </a:cubicBezTo>
                    <a:cubicBezTo>
                      <a:pt x="96" y="95"/>
                      <a:pt x="115" y="0"/>
                      <a:pt x="127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" name="Freeform 549"/>
              <p:cNvSpPr>
                <a:spLocks/>
              </p:cNvSpPr>
              <p:nvPr/>
            </p:nvSpPr>
            <p:spPr bwMode="auto">
              <a:xfrm>
                <a:off x="4904437" y="5384422"/>
                <a:ext cx="310859" cy="499126"/>
              </a:xfrm>
              <a:custGeom>
                <a:avLst/>
                <a:gdLst>
                  <a:gd name="T0" fmla="*/ 0 w 120"/>
                  <a:gd name="T1" fmla="*/ 0 h 190"/>
                  <a:gd name="T2" fmla="*/ 30 w 120"/>
                  <a:gd name="T3" fmla="*/ 95 h 190"/>
                  <a:gd name="T4" fmla="*/ 30 w 120"/>
                  <a:gd name="T5" fmla="*/ 95 h 190"/>
                  <a:gd name="T6" fmla="*/ 60 w 120"/>
                  <a:gd name="T7" fmla="*/ 190 h 190"/>
                  <a:gd name="T8" fmla="*/ 90 w 120"/>
                  <a:gd name="T9" fmla="*/ 95 h 190"/>
                  <a:gd name="T10" fmla="*/ 120 w 120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90">
                    <a:moveTo>
                      <a:pt x="0" y="0"/>
                    </a:moveTo>
                    <a:cubicBezTo>
                      <a:pt x="12" y="0"/>
                      <a:pt x="30" y="95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5"/>
                      <a:pt x="48" y="190"/>
                      <a:pt x="60" y="190"/>
                    </a:cubicBezTo>
                    <a:cubicBezTo>
                      <a:pt x="72" y="190"/>
                      <a:pt x="90" y="95"/>
                      <a:pt x="90" y="95"/>
                    </a:cubicBezTo>
                    <a:cubicBezTo>
                      <a:pt x="90" y="95"/>
                      <a:pt x="108" y="0"/>
                      <a:pt x="120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" name="Freeform 550"/>
              <p:cNvSpPr>
                <a:spLocks/>
              </p:cNvSpPr>
              <p:nvPr/>
            </p:nvSpPr>
            <p:spPr bwMode="auto">
              <a:xfrm>
                <a:off x="5215296" y="5384422"/>
                <a:ext cx="287874" cy="499126"/>
              </a:xfrm>
              <a:custGeom>
                <a:avLst/>
                <a:gdLst>
                  <a:gd name="T0" fmla="*/ 0 w 111"/>
                  <a:gd name="T1" fmla="*/ 0 h 190"/>
                  <a:gd name="T2" fmla="*/ 27 w 111"/>
                  <a:gd name="T3" fmla="*/ 95 h 190"/>
                  <a:gd name="T4" fmla="*/ 27 w 111"/>
                  <a:gd name="T5" fmla="*/ 95 h 190"/>
                  <a:gd name="T6" fmla="*/ 55 w 111"/>
                  <a:gd name="T7" fmla="*/ 190 h 190"/>
                  <a:gd name="T8" fmla="*/ 83 w 111"/>
                  <a:gd name="T9" fmla="*/ 95 h 190"/>
                  <a:gd name="T10" fmla="*/ 111 w 111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90">
                    <a:moveTo>
                      <a:pt x="0" y="0"/>
                    </a:moveTo>
                    <a:cubicBezTo>
                      <a:pt x="11" y="0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44" y="190"/>
                      <a:pt x="55" y="190"/>
                    </a:cubicBezTo>
                    <a:cubicBezTo>
                      <a:pt x="66" y="190"/>
                      <a:pt x="83" y="95"/>
                      <a:pt x="83" y="95"/>
                    </a:cubicBezTo>
                    <a:cubicBezTo>
                      <a:pt x="83" y="95"/>
                      <a:pt x="100" y="0"/>
                      <a:pt x="111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" name="Freeform 551"/>
              <p:cNvSpPr>
                <a:spLocks/>
              </p:cNvSpPr>
              <p:nvPr/>
            </p:nvSpPr>
            <p:spPr bwMode="auto">
              <a:xfrm>
                <a:off x="5503169" y="5384422"/>
                <a:ext cx="265982" cy="499126"/>
              </a:xfrm>
              <a:custGeom>
                <a:avLst/>
                <a:gdLst>
                  <a:gd name="T0" fmla="*/ 0 w 103"/>
                  <a:gd name="T1" fmla="*/ 0 h 190"/>
                  <a:gd name="T2" fmla="*/ 25 w 103"/>
                  <a:gd name="T3" fmla="*/ 95 h 190"/>
                  <a:gd name="T4" fmla="*/ 25 w 103"/>
                  <a:gd name="T5" fmla="*/ 95 h 190"/>
                  <a:gd name="T6" fmla="*/ 51 w 103"/>
                  <a:gd name="T7" fmla="*/ 190 h 190"/>
                  <a:gd name="T8" fmla="*/ 77 w 103"/>
                  <a:gd name="T9" fmla="*/ 95 h 190"/>
                  <a:gd name="T10" fmla="*/ 103 w 103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90">
                    <a:moveTo>
                      <a:pt x="0" y="0"/>
                    </a:moveTo>
                    <a:cubicBezTo>
                      <a:pt x="10" y="0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5"/>
                      <a:pt x="41" y="190"/>
                      <a:pt x="51" y="190"/>
                    </a:cubicBezTo>
                    <a:cubicBezTo>
                      <a:pt x="62" y="190"/>
                      <a:pt x="77" y="95"/>
                      <a:pt x="77" y="95"/>
                    </a:cubicBezTo>
                    <a:cubicBezTo>
                      <a:pt x="77" y="95"/>
                      <a:pt x="92" y="0"/>
                      <a:pt x="103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" name="Freeform 552"/>
              <p:cNvSpPr>
                <a:spLocks/>
              </p:cNvSpPr>
              <p:nvPr/>
            </p:nvSpPr>
            <p:spPr bwMode="auto">
              <a:xfrm>
                <a:off x="5769151" y="5384422"/>
                <a:ext cx="246280" cy="499126"/>
              </a:xfrm>
              <a:custGeom>
                <a:avLst/>
                <a:gdLst>
                  <a:gd name="T0" fmla="*/ 0 w 95"/>
                  <a:gd name="T1" fmla="*/ 0 h 190"/>
                  <a:gd name="T2" fmla="*/ 24 w 95"/>
                  <a:gd name="T3" fmla="*/ 95 h 190"/>
                  <a:gd name="T4" fmla="*/ 24 w 95"/>
                  <a:gd name="T5" fmla="*/ 95 h 190"/>
                  <a:gd name="T6" fmla="*/ 47 w 95"/>
                  <a:gd name="T7" fmla="*/ 190 h 190"/>
                  <a:gd name="T8" fmla="*/ 71 w 95"/>
                  <a:gd name="T9" fmla="*/ 95 h 190"/>
                  <a:gd name="T10" fmla="*/ 95 w 95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90">
                    <a:moveTo>
                      <a:pt x="0" y="0"/>
                    </a:moveTo>
                    <a:cubicBezTo>
                      <a:pt x="9" y="0"/>
                      <a:pt x="24" y="95"/>
                      <a:pt x="24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24" y="95"/>
                      <a:pt x="38" y="190"/>
                      <a:pt x="47" y="190"/>
                    </a:cubicBezTo>
                    <a:cubicBezTo>
                      <a:pt x="57" y="190"/>
                      <a:pt x="71" y="95"/>
                      <a:pt x="71" y="95"/>
                    </a:cubicBezTo>
                    <a:cubicBezTo>
                      <a:pt x="71" y="95"/>
                      <a:pt x="86" y="0"/>
                      <a:pt x="95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" name="Freeform 553"/>
              <p:cNvSpPr>
                <a:spLocks/>
              </p:cNvSpPr>
              <p:nvPr/>
            </p:nvSpPr>
            <p:spPr bwMode="auto">
              <a:xfrm>
                <a:off x="6015430" y="5384422"/>
                <a:ext cx="350264" cy="499126"/>
              </a:xfrm>
              <a:custGeom>
                <a:avLst/>
                <a:gdLst>
                  <a:gd name="T0" fmla="*/ 0 w 135"/>
                  <a:gd name="T1" fmla="*/ 0 h 190"/>
                  <a:gd name="T2" fmla="*/ 22 w 135"/>
                  <a:gd name="T3" fmla="*/ 95 h 190"/>
                  <a:gd name="T4" fmla="*/ 22 w 135"/>
                  <a:gd name="T5" fmla="*/ 95 h 190"/>
                  <a:gd name="T6" fmla="*/ 44 w 135"/>
                  <a:gd name="T7" fmla="*/ 190 h 190"/>
                  <a:gd name="T8" fmla="*/ 66 w 135"/>
                  <a:gd name="T9" fmla="*/ 95 h 190"/>
                  <a:gd name="T10" fmla="*/ 87 w 135"/>
                  <a:gd name="T11" fmla="*/ 0 h 190"/>
                  <a:gd name="T12" fmla="*/ 135 w 135"/>
                  <a:gd name="T13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90">
                    <a:moveTo>
                      <a:pt x="0" y="0"/>
                    </a:moveTo>
                    <a:cubicBezTo>
                      <a:pt x="9" y="0"/>
                      <a:pt x="22" y="95"/>
                      <a:pt x="22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35" y="190"/>
                      <a:pt x="44" y="190"/>
                    </a:cubicBezTo>
                    <a:cubicBezTo>
                      <a:pt x="52" y="190"/>
                      <a:pt x="66" y="95"/>
                      <a:pt x="66" y="95"/>
                    </a:cubicBezTo>
                    <a:cubicBezTo>
                      <a:pt x="66" y="95"/>
                      <a:pt x="79" y="0"/>
                      <a:pt x="87" y="0"/>
                    </a:cubicBezTo>
                    <a:cubicBezTo>
                      <a:pt x="95" y="0"/>
                      <a:pt x="103" y="95"/>
                      <a:pt x="135" y="95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00" name="Line 518"/>
            <p:cNvSpPr>
              <a:spLocks noChangeShapeType="1"/>
            </p:cNvSpPr>
            <p:nvPr/>
          </p:nvSpPr>
          <p:spPr bwMode="auto">
            <a:xfrm>
              <a:off x="1913484" y="5159462"/>
              <a:ext cx="383418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01" name="Rectangle 516"/>
            <p:cNvSpPr>
              <a:spLocks noChangeArrowheads="1"/>
            </p:cNvSpPr>
            <p:nvPr/>
          </p:nvSpPr>
          <p:spPr bwMode="auto">
            <a:xfrm>
              <a:off x="1989029" y="4744397"/>
              <a:ext cx="2965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r>
                <a:rPr kumimoji="0" lang="en-US" altLang="ja-JP" sz="2400" b="0" i="0" u="none" strike="noStrike" cap="none" normalizeH="0" baseline="-25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2</a:t>
              </a:r>
              <a:endParaRPr kumimoji="0" lang="ja-JP" altLang="ja-JP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endParaRPr>
            </a:p>
          </p:txBody>
        </p:sp>
      </p:grpSp>
      <p:sp>
        <p:nvSpPr>
          <p:cNvPr id="11" name="下矢印 10"/>
          <p:cNvSpPr/>
          <p:nvPr/>
        </p:nvSpPr>
        <p:spPr>
          <a:xfrm>
            <a:off x="2590090" y="4744397"/>
            <a:ext cx="232050" cy="41506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Rectangle 540"/>
          <p:cNvSpPr>
            <a:spLocks noChangeArrowheads="1"/>
          </p:cNvSpPr>
          <p:nvPr/>
        </p:nvSpPr>
        <p:spPr bwMode="auto">
          <a:xfrm>
            <a:off x="8903721" y="3846866"/>
            <a:ext cx="179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540"/>
          <p:cNvSpPr>
            <a:spLocks noChangeArrowheads="1"/>
          </p:cNvSpPr>
          <p:nvPr/>
        </p:nvSpPr>
        <p:spPr bwMode="auto">
          <a:xfrm>
            <a:off x="8904314" y="5424318"/>
            <a:ext cx="179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3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Principle of Operation</a:t>
            </a:r>
            <a:endParaRPr kumimoji="1" lang="ja-JP" altLang="en-US" dirty="0"/>
          </a:p>
        </p:txBody>
      </p:sp>
      <p:grpSp>
        <p:nvGrpSpPr>
          <p:cNvPr id="154" name="Group 535"/>
          <p:cNvGrpSpPr>
            <a:grpSpLocks noChangeAspect="1"/>
          </p:cNvGrpSpPr>
          <p:nvPr/>
        </p:nvGrpSpPr>
        <p:grpSpPr bwMode="auto">
          <a:xfrm>
            <a:off x="273746" y="4551824"/>
            <a:ext cx="8601168" cy="1858587"/>
            <a:chOff x="-1107" y="2865"/>
            <a:chExt cx="7858" cy="1698"/>
          </a:xfrm>
        </p:grpSpPr>
        <p:sp>
          <p:nvSpPr>
            <p:cNvPr id="156" name="Line 536"/>
            <p:cNvSpPr>
              <a:spLocks noChangeShapeType="1"/>
            </p:cNvSpPr>
            <p:nvPr/>
          </p:nvSpPr>
          <p:spPr bwMode="auto">
            <a:xfrm>
              <a:off x="-982" y="3339"/>
              <a:ext cx="0" cy="1224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7" name="Freeform 537"/>
            <p:cNvSpPr>
              <a:spLocks/>
            </p:cNvSpPr>
            <p:nvPr/>
          </p:nvSpPr>
          <p:spPr bwMode="auto">
            <a:xfrm>
              <a:off x="-1043" y="3259"/>
              <a:ext cx="125" cy="113"/>
            </a:xfrm>
            <a:custGeom>
              <a:avLst/>
              <a:gdLst>
                <a:gd name="T0" fmla="*/ 26 w 53"/>
                <a:gd name="T1" fmla="*/ 0 h 48"/>
                <a:gd name="T2" fmla="*/ 0 w 53"/>
                <a:gd name="T3" fmla="*/ 48 h 48"/>
                <a:gd name="T4" fmla="*/ 26 w 53"/>
                <a:gd name="T5" fmla="*/ 39 h 48"/>
                <a:gd name="T6" fmla="*/ 53 w 53"/>
                <a:gd name="T7" fmla="*/ 48 h 48"/>
                <a:gd name="T8" fmla="*/ 26 w 53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26" y="0"/>
                  </a:moveTo>
                  <a:cubicBezTo>
                    <a:pt x="20" y="16"/>
                    <a:pt x="10" y="36"/>
                    <a:pt x="0" y="4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42" y="36"/>
                    <a:pt x="32" y="16"/>
                    <a:pt x="26" y="0"/>
                  </a:cubicBezTo>
                  <a:close/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8" name="Line 538"/>
            <p:cNvSpPr>
              <a:spLocks noChangeShapeType="1"/>
            </p:cNvSpPr>
            <p:nvPr/>
          </p:nvSpPr>
          <p:spPr bwMode="auto">
            <a:xfrm>
              <a:off x="-982" y="3899"/>
              <a:ext cx="7733" cy="0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0" name="Rectangle 540"/>
            <p:cNvSpPr>
              <a:spLocks noChangeArrowheads="1"/>
            </p:cNvSpPr>
            <p:nvPr/>
          </p:nvSpPr>
          <p:spPr bwMode="auto">
            <a:xfrm>
              <a:off x="-1107" y="2865"/>
              <a:ext cx="21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29170" y="1102963"/>
            <a:ext cx="8162699" cy="1212344"/>
            <a:chOff x="329170" y="1008024"/>
            <a:chExt cx="8162699" cy="121234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769" y="1219589"/>
              <a:ext cx="6515100" cy="789214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70" y="1008024"/>
              <a:ext cx="1186541" cy="1212344"/>
            </a:xfrm>
            <a:prstGeom prst="rect">
              <a:avLst/>
            </a:prstGeom>
          </p:spPr>
        </p:pic>
        <p:sp>
          <p:nvSpPr>
            <p:cNvPr id="8" name="右矢印 7"/>
            <p:cNvSpPr/>
            <p:nvPr/>
          </p:nvSpPr>
          <p:spPr>
            <a:xfrm>
              <a:off x="1570141" y="1434582"/>
              <a:ext cx="348343" cy="359228"/>
            </a:xfrm>
            <a:prstGeom prst="rightArrow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7" name="グループ化 176"/>
            <p:cNvGrpSpPr/>
            <p:nvPr/>
          </p:nvGrpSpPr>
          <p:grpSpPr>
            <a:xfrm>
              <a:off x="1995371" y="1321319"/>
              <a:ext cx="6469201" cy="608618"/>
              <a:chOff x="1976438" y="4292600"/>
              <a:chExt cx="4321175" cy="2016125"/>
            </a:xfrm>
          </p:grpSpPr>
          <p:sp>
            <p:nvSpPr>
              <p:cNvPr id="178" name="Freeform 18"/>
              <p:cNvSpPr>
                <a:spLocks/>
              </p:cNvSpPr>
              <p:nvPr/>
            </p:nvSpPr>
            <p:spPr bwMode="auto">
              <a:xfrm>
                <a:off x="1976438" y="4292600"/>
                <a:ext cx="431800" cy="2016125"/>
              </a:xfrm>
              <a:custGeom>
                <a:avLst/>
                <a:gdLst>
                  <a:gd name="T0" fmla="*/ 272 w 272"/>
                  <a:gd name="T1" fmla="*/ 634 h 1270"/>
                  <a:gd name="T2" fmla="*/ 272 w 272"/>
                  <a:gd name="T3" fmla="*/ 634 h 1270"/>
                  <a:gd name="T4" fmla="*/ 266 w 272"/>
                  <a:gd name="T5" fmla="*/ 734 h 1270"/>
                  <a:gd name="T6" fmla="*/ 250 w 272"/>
                  <a:gd name="T7" fmla="*/ 952 h 1270"/>
                  <a:gd name="T8" fmla="*/ 240 w 272"/>
                  <a:gd name="T9" fmla="*/ 1070 h 1270"/>
                  <a:gd name="T10" fmla="*/ 230 w 272"/>
                  <a:gd name="T11" fmla="*/ 1170 h 1270"/>
                  <a:gd name="T12" fmla="*/ 224 w 272"/>
                  <a:gd name="T13" fmla="*/ 1212 h 1270"/>
                  <a:gd name="T14" fmla="*/ 216 w 272"/>
                  <a:gd name="T15" fmla="*/ 1242 h 1270"/>
                  <a:gd name="T16" fmla="*/ 210 w 272"/>
                  <a:gd name="T17" fmla="*/ 1262 h 1270"/>
                  <a:gd name="T18" fmla="*/ 208 w 272"/>
                  <a:gd name="T19" fmla="*/ 1268 h 1270"/>
                  <a:gd name="T20" fmla="*/ 204 w 272"/>
                  <a:gd name="T21" fmla="*/ 1270 h 1270"/>
                  <a:gd name="T22" fmla="*/ 204 w 272"/>
                  <a:gd name="T23" fmla="*/ 1270 h 1270"/>
                  <a:gd name="T24" fmla="*/ 200 w 272"/>
                  <a:gd name="T25" fmla="*/ 1268 h 1270"/>
                  <a:gd name="T26" fmla="*/ 198 w 272"/>
                  <a:gd name="T27" fmla="*/ 1262 h 1270"/>
                  <a:gd name="T28" fmla="*/ 192 w 272"/>
                  <a:gd name="T29" fmla="*/ 1242 h 1270"/>
                  <a:gd name="T30" fmla="*/ 186 w 272"/>
                  <a:gd name="T31" fmla="*/ 1212 h 1270"/>
                  <a:gd name="T32" fmla="*/ 180 w 272"/>
                  <a:gd name="T33" fmla="*/ 1170 h 1270"/>
                  <a:gd name="T34" fmla="*/ 168 w 272"/>
                  <a:gd name="T35" fmla="*/ 1070 h 1270"/>
                  <a:gd name="T36" fmla="*/ 158 w 272"/>
                  <a:gd name="T37" fmla="*/ 952 h 1270"/>
                  <a:gd name="T38" fmla="*/ 142 w 272"/>
                  <a:gd name="T39" fmla="*/ 734 h 1270"/>
                  <a:gd name="T40" fmla="*/ 136 w 272"/>
                  <a:gd name="T41" fmla="*/ 634 h 1270"/>
                  <a:gd name="T42" fmla="*/ 136 w 272"/>
                  <a:gd name="T43" fmla="*/ 634 h 1270"/>
                  <a:gd name="T44" fmla="*/ 130 w 272"/>
                  <a:gd name="T45" fmla="*/ 536 h 1270"/>
                  <a:gd name="T46" fmla="*/ 114 w 272"/>
                  <a:gd name="T47" fmla="*/ 318 h 1270"/>
                  <a:gd name="T48" fmla="*/ 104 w 272"/>
                  <a:gd name="T49" fmla="*/ 200 h 1270"/>
                  <a:gd name="T50" fmla="*/ 94 w 272"/>
                  <a:gd name="T51" fmla="*/ 100 h 1270"/>
                  <a:gd name="T52" fmla="*/ 88 w 272"/>
                  <a:gd name="T53" fmla="*/ 58 h 1270"/>
                  <a:gd name="T54" fmla="*/ 80 w 272"/>
                  <a:gd name="T55" fmla="*/ 28 h 1270"/>
                  <a:gd name="T56" fmla="*/ 74 w 272"/>
                  <a:gd name="T57" fmla="*/ 8 h 1270"/>
                  <a:gd name="T58" fmla="*/ 72 w 272"/>
                  <a:gd name="T59" fmla="*/ 2 h 1270"/>
                  <a:gd name="T60" fmla="*/ 68 w 272"/>
                  <a:gd name="T61" fmla="*/ 0 h 1270"/>
                  <a:gd name="T62" fmla="*/ 68 w 272"/>
                  <a:gd name="T63" fmla="*/ 0 h 1270"/>
                  <a:gd name="T64" fmla="*/ 64 w 272"/>
                  <a:gd name="T65" fmla="*/ 2 h 1270"/>
                  <a:gd name="T66" fmla="*/ 62 w 272"/>
                  <a:gd name="T67" fmla="*/ 8 h 1270"/>
                  <a:gd name="T68" fmla="*/ 56 w 272"/>
                  <a:gd name="T69" fmla="*/ 28 h 1270"/>
                  <a:gd name="T70" fmla="*/ 50 w 272"/>
                  <a:gd name="T71" fmla="*/ 58 h 1270"/>
                  <a:gd name="T72" fmla="*/ 44 w 272"/>
                  <a:gd name="T73" fmla="*/ 100 h 1270"/>
                  <a:gd name="T74" fmla="*/ 32 w 272"/>
                  <a:gd name="T75" fmla="*/ 200 h 1270"/>
                  <a:gd name="T76" fmla="*/ 22 w 272"/>
                  <a:gd name="T77" fmla="*/ 318 h 1270"/>
                  <a:gd name="T78" fmla="*/ 6 w 272"/>
                  <a:gd name="T79" fmla="*/ 536 h 1270"/>
                  <a:gd name="T80" fmla="*/ 0 w 272"/>
                  <a:gd name="T81" fmla="*/ 634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270">
                    <a:moveTo>
                      <a:pt x="272" y="634"/>
                    </a:moveTo>
                    <a:lnTo>
                      <a:pt x="272" y="634"/>
                    </a:lnTo>
                    <a:lnTo>
                      <a:pt x="266" y="734"/>
                    </a:lnTo>
                    <a:lnTo>
                      <a:pt x="250" y="952"/>
                    </a:lnTo>
                    <a:lnTo>
                      <a:pt x="240" y="1070"/>
                    </a:lnTo>
                    <a:lnTo>
                      <a:pt x="230" y="1170"/>
                    </a:lnTo>
                    <a:lnTo>
                      <a:pt x="224" y="1212"/>
                    </a:lnTo>
                    <a:lnTo>
                      <a:pt x="216" y="1242"/>
                    </a:lnTo>
                    <a:lnTo>
                      <a:pt x="210" y="1262"/>
                    </a:lnTo>
                    <a:lnTo>
                      <a:pt x="208" y="1268"/>
                    </a:lnTo>
                    <a:lnTo>
                      <a:pt x="204" y="1270"/>
                    </a:lnTo>
                    <a:lnTo>
                      <a:pt x="204" y="1270"/>
                    </a:lnTo>
                    <a:lnTo>
                      <a:pt x="200" y="1268"/>
                    </a:lnTo>
                    <a:lnTo>
                      <a:pt x="198" y="1262"/>
                    </a:lnTo>
                    <a:lnTo>
                      <a:pt x="192" y="1242"/>
                    </a:lnTo>
                    <a:lnTo>
                      <a:pt x="186" y="1212"/>
                    </a:lnTo>
                    <a:lnTo>
                      <a:pt x="180" y="1170"/>
                    </a:lnTo>
                    <a:lnTo>
                      <a:pt x="168" y="1070"/>
                    </a:lnTo>
                    <a:lnTo>
                      <a:pt x="158" y="952"/>
                    </a:lnTo>
                    <a:lnTo>
                      <a:pt x="142" y="734"/>
                    </a:lnTo>
                    <a:lnTo>
                      <a:pt x="136" y="634"/>
                    </a:lnTo>
                    <a:lnTo>
                      <a:pt x="136" y="634"/>
                    </a:lnTo>
                    <a:lnTo>
                      <a:pt x="130" y="536"/>
                    </a:lnTo>
                    <a:lnTo>
                      <a:pt x="114" y="318"/>
                    </a:lnTo>
                    <a:lnTo>
                      <a:pt x="104" y="200"/>
                    </a:lnTo>
                    <a:lnTo>
                      <a:pt x="94" y="100"/>
                    </a:lnTo>
                    <a:lnTo>
                      <a:pt x="88" y="58"/>
                    </a:lnTo>
                    <a:lnTo>
                      <a:pt x="80" y="28"/>
                    </a:lnTo>
                    <a:lnTo>
                      <a:pt x="74" y="8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2"/>
                    </a:lnTo>
                    <a:lnTo>
                      <a:pt x="62" y="8"/>
                    </a:lnTo>
                    <a:lnTo>
                      <a:pt x="56" y="28"/>
                    </a:lnTo>
                    <a:lnTo>
                      <a:pt x="50" y="58"/>
                    </a:lnTo>
                    <a:lnTo>
                      <a:pt x="44" y="100"/>
                    </a:lnTo>
                    <a:lnTo>
                      <a:pt x="32" y="200"/>
                    </a:lnTo>
                    <a:lnTo>
                      <a:pt x="22" y="318"/>
                    </a:lnTo>
                    <a:lnTo>
                      <a:pt x="6" y="536"/>
                    </a:lnTo>
                    <a:lnTo>
                      <a:pt x="0" y="63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19"/>
              <p:cNvSpPr>
                <a:spLocks/>
              </p:cNvSpPr>
              <p:nvPr/>
            </p:nvSpPr>
            <p:spPr bwMode="auto">
              <a:xfrm>
                <a:off x="5434013" y="4867275"/>
                <a:ext cx="431800" cy="866775"/>
              </a:xfrm>
              <a:custGeom>
                <a:avLst/>
                <a:gdLst>
                  <a:gd name="T0" fmla="*/ 0 w 272"/>
                  <a:gd name="T1" fmla="*/ 272 h 546"/>
                  <a:gd name="T2" fmla="*/ 0 w 272"/>
                  <a:gd name="T3" fmla="*/ 272 h 546"/>
                  <a:gd name="T4" fmla="*/ 4 w 272"/>
                  <a:gd name="T5" fmla="*/ 230 h 546"/>
                  <a:gd name="T6" fmla="*/ 20 w 272"/>
                  <a:gd name="T7" fmla="*/ 136 h 546"/>
                  <a:gd name="T8" fmla="*/ 30 w 272"/>
                  <a:gd name="T9" fmla="*/ 86 h 546"/>
                  <a:gd name="T10" fmla="*/ 42 w 272"/>
                  <a:gd name="T11" fmla="*/ 44 h 546"/>
                  <a:gd name="T12" fmla="*/ 48 w 272"/>
                  <a:gd name="T13" fmla="*/ 26 h 546"/>
                  <a:gd name="T14" fmla="*/ 54 w 272"/>
                  <a:gd name="T15" fmla="*/ 12 h 546"/>
                  <a:gd name="T16" fmla="*/ 60 w 272"/>
                  <a:gd name="T17" fmla="*/ 4 h 546"/>
                  <a:gd name="T18" fmla="*/ 64 w 272"/>
                  <a:gd name="T19" fmla="*/ 2 h 546"/>
                  <a:gd name="T20" fmla="*/ 68 w 272"/>
                  <a:gd name="T21" fmla="*/ 0 h 546"/>
                  <a:gd name="T22" fmla="*/ 68 w 272"/>
                  <a:gd name="T23" fmla="*/ 0 h 546"/>
                  <a:gd name="T24" fmla="*/ 70 w 272"/>
                  <a:gd name="T25" fmla="*/ 2 h 546"/>
                  <a:gd name="T26" fmla="*/ 74 w 272"/>
                  <a:gd name="T27" fmla="*/ 4 h 546"/>
                  <a:gd name="T28" fmla="*/ 80 w 272"/>
                  <a:gd name="T29" fmla="*/ 12 h 546"/>
                  <a:gd name="T30" fmla="*/ 86 w 272"/>
                  <a:gd name="T31" fmla="*/ 26 h 546"/>
                  <a:gd name="T32" fmla="*/ 92 w 272"/>
                  <a:gd name="T33" fmla="*/ 44 h 546"/>
                  <a:gd name="T34" fmla="*/ 104 w 272"/>
                  <a:gd name="T35" fmla="*/ 86 h 546"/>
                  <a:gd name="T36" fmla="*/ 114 w 272"/>
                  <a:gd name="T37" fmla="*/ 136 h 546"/>
                  <a:gd name="T38" fmla="*/ 130 w 272"/>
                  <a:gd name="T39" fmla="*/ 230 h 546"/>
                  <a:gd name="T40" fmla="*/ 136 w 272"/>
                  <a:gd name="T41" fmla="*/ 272 h 546"/>
                  <a:gd name="T42" fmla="*/ 136 w 272"/>
                  <a:gd name="T43" fmla="*/ 272 h 546"/>
                  <a:gd name="T44" fmla="*/ 140 w 272"/>
                  <a:gd name="T45" fmla="*/ 316 h 546"/>
                  <a:gd name="T46" fmla="*/ 156 w 272"/>
                  <a:gd name="T47" fmla="*/ 410 h 546"/>
                  <a:gd name="T48" fmla="*/ 166 w 272"/>
                  <a:gd name="T49" fmla="*/ 460 h 546"/>
                  <a:gd name="T50" fmla="*/ 178 w 272"/>
                  <a:gd name="T51" fmla="*/ 502 h 546"/>
                  <a:gd name="T52" fmla="*/ 184 w 272"/>
                  <a:gd name="T53" fmla="*/ 520 h 546"/>
                  <a:gd name="T54" fmla="*/ 190 w 272"/>
                  <a:gd name="T55" fmla="*/ 534 h 546"/>
                  <a:gd name="T56" fmla="*/ 196 w 272"/>
                  <a:gd name="T57" fmla="*/ 542 h 546"/>
                  <a:gd name="T58" fmla="*/ 200 w 272"/>
                  <a:gd name="T59" fmla="*/ 544 h 546"/>
                  <a:gd name="T60" fmla="*/ 204 w 272"/>
                  <a:gd name="T61" fmla="*/ 546 h 546"/>
                  <a:gd name="T62" fmla="*/ 204 w 272"/>
                  <a:gd name="T63" fmla="*/ 546 h 546"/>
                  <a:gd name="T64" fmla="*/ 206 w 272"/>
                  <a:gd name="T65" fmla="*/ 544 h 546"/>
                  <a:gd name="T66" fmla="*/ 210 w 272"/>
                  <a:gd name="T67" fmla="*/ 542 h 546"/>
                  <a:gd name="T68" fmla="*/ 216 w 272"/>
                  <a:gd name="T69" fmla="*/ 534 h 546"/>
                  <a:gd name="T70" fmla="*/ 222 w 272"/>
                  <a:gd name="T71" fmla="*/ 520 h 546"/>
                  <a:gd name="T72" fmla="*/ 228 w 272"/>
                  <a:gd name="T73" fmla="*/ 502 h 546"/>
                  <a:gd name="T74" fmla="*/ 240 w 272"/>
                  <a:gd name="T75" fmla="*/ 460 h 546"/>
                  <a:gd name="T76" fmla="*/ 250 w 272"/>
                  <a:gd name="T77" fmla="*/ 410 h 546"/>
                  <a:gd name="T78" fmla="*/ 266 w 272"/>
                  <a:gd name="T79" fmla="*/ 316 h 546"/>
                  <a:gd name="T80" fmla="*/ 272 w 272"/>
                  <a:gd name="T81" fmla="*/ 27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546">
                    <a:moveTo>
                      <a:pt x="0" y="272"/>
                    </a:moveTo>
                    <a:lnTo>
                      <a:pt x="0" y="272"/>
                    </a:lnTo>
                    <a:lnTo>
                      <a:pt x="4" y="230"/>
                    </a:lnTo>
                    <a:lnTo>
                      <a:pt x="20" y="136"/>
                    </a:lnTo>
                    <a:lnTo>
                      <a:pt x="30" y="86"/>
                    </a:lnTo>
                    <a:lnTo>
                      <a:pt x="42" y="44"/>
                    </a:lnTo>
                    <a:lnTo>
                      <a:pt x="48" y="26"/>
                    </a:lnTo>
                    <a:lnTo>
                      <a:pt x="54" y="12"/>
                    </a:lnTo>
                    <a:lnTo>
                      <a:pt x="60" y="4"/>
                    </a:lnTo>
                    <a:lnTo>
                      <a:pt x="6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0" y="2"/>
                    </a:lnTo>
                    <a:lnTo>
                      <a:pt x="74" y="4"/>
                    </a:lnTo>
                    <a:lnTo>
                      <a:pt x="80" y="12"/>
                    </a:lnTo>
                    <a:lnTo>
                      <a:pt x="86" y="26"/>
                    </a:lnTo>
                    <a:lnTo>
                      <a:pt x="92" y="44"/>
                    </a:lnTo>
                    <a:lnTo>
                      <a:pt x="104" y="86"/>
                    </a:lnTo>
                    <a:lnTo>
                      <a:pt x="114" y="136"/>
                    </a:lnTo>
                    <a:lnTo>
                      <a:pt x="130" y="230"/>
                    </a:lnTo>
                    <a:lnTo>
                      <a:pt x="136" y="272"/>
                    </a:lnTo>
                    <a:lnTo>
                      <a:pt x="136" y="272"/>
                    </a:lnTo>
                    <a:lnTo>
                      <a:pt x="140" y="316"/>
                    </a:lnTo>
                    <a:lnTo>
                      <a:pt x="156" y="410"/>
                    </a:lnTo>
                    <a:lnTo>
                      <a:pt x="166" y="460"/>
                    </a:lnTo>
                    <a:lnTo>
                      <a:pt x="178" y="502"/>
                    </a:lnTo>
                    <a:lnTo>
                      <a:pt x="184" y="520"/>
                    </a:lnTo>
                    <a:lnTo>
                      <a:pt x="190" y="534"/>
                    </a:lnTo>
                    <a:lnTo>
                      <a:pt x="196" y="542"/>
                    </a:lnTo>
                    <a:lnTo>
                      <a:pt x="200" y="544"/>
                    </a:lnTo>
                    <a:lnTo>
                      <a:pt x="204" y="546"/>
                    </a:lnTo>
                    <a:lnTo>
                      <a:pt x="204" y="546"/>
                    </a:lnTo>
                    <a:lnTo>
                      <a:pt x="206" y="544"/>
                    </a:lnTo>
                    <a:lnTo>
                      <a:pt x="210" y="542"/>
                    </a:lnTo>
                    <a:lnTo>
                      <a:pt x="216" y="534"/>
                    </a:lnTo>
                    <a:lnTo>
                      <a:pt x="222" y="520"/>
                    </a:lnTo>
                    <a:lnTo>
                      <a:pt x="228" y="502"/>
                    </a:lnTo>
                    <a:lnTo>
                      <a:pt x="240" y="460"/>
                    </a:lnTo>
                    <a:lnTo>
                      <a:pt x="250" y="410"/>
                    </a:lnTo>
                    <a:lnTo>
                      <a:pt x="266" y="316"/>
                    </a:lnTo>
                    <a:lnTo>
                      <a:pt x="272" y="27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20"/>
              <p:cNvSpPr>
                <a:spLocks/>
              </p:cNvSpPr>
              <p:nvPr/>
            </p:nvSpPr>
            <p:spPr bwMode="auto">
              <a:xfrm>
                <a:off x="5865813" y="4940300"/>
                <a:ext cx="431800" cy="720725"/>
              </a:xfrm>
              <a:custGeom>
                <a:avLst/>
                <a:gdLst>
                  <a:gd name="T0" fmla="*/ 0 w 272"/>
                  <a:gd name="T1" fmla="*/ 226 h 454"/>
                  <a:gd name="T2" fmla="*/ 0 w 272"/>
                  <a:gd name="T3" fmla="*/ 226 h 454"/>
                  <a:gd name="T4" fmla="*/ 6 w 272"/>
                  <a:gd name="T5" fmla="*/ 192 h 454"/>
                  <a:gd name="T6" fmla="*/ 20 w 272"/>
                  <a:gd name="T7" fmla="*/ 114 h 454"/>
                  <a:gd name="T8" fmla="*/ 30 w 272"/>
                  <a:gd name="T9" fmla="*/ 72 h 454"/>
                  <a:gd name="T10" fmla="*/ 42 w 272"/>
                  <a:gd name="T11" fmla="*/ 36 h 454"/>
                  <a:gd name="T12" fmla="*/ 48 w 272"/>
                  <a:gd name="T13" fmla="*/ 22 h 454"/>
                  <a:gd name="T14" fmla="*/ 54 w 272"/>
                  <a:gd name="T15" fmla="*/ 10 h 454"/>
                  <a:gd name="T16" fmla="*/ 60 w 272"/>
                  <a:gd name="T17" fmla="*/ 2 h 454"/>
                  <a:gd name="T18" fmla="*/ 68 w 272"/>
                  <a:gd name="T19" fmla="*/ 0 h 454"/>
                  <a:gd name="T20" fmla="*/ 68 w 272"/>
                  <a:gd name="T21" fmla="*/ 0 h 454"/>
                  <a:gd name="T22" fmla="*/ 74 w 272"/>
                  <a:gd name="T23" fmla="*/ 2 h 454"/>
                  <a:gd name="T24" fmla="*/ 80 w 272"/>
                  <a:gd name="T25" fmla="*/ 10 h 454"/>
                  <a:gd name="T26" fmla="*/ 86 w 272"/>
                  <a:gd name="T27" fmla="*/ 22 h 454"/>
                  <a:gd name="T28" fmla="*/ 92 w 272"/>
                  <a:gd name="T29" fmla="*/ 36 h 454"/>
                  <a:gd name="T30" fmla="*/ 104 w 272"/>
                  <a:gd name="T31" fmla="*/ 72 h 454"/>
                  <a:gd name="T32" fmla="*/ 114 w 272"/>
                  <a:gd name="T33" fmla="*/ 114 h 454"/>
                  <a:gd name="T34" fmla="*/ 130 w 272"/>
                  <a:gd name="T35" fmla="*/ 192 h 454"/>
                  <a:gd name="T36" fmla="*/ 136 w 272"/>
                  <a:gd name="T37" fmla="*/ 226 h 454"/>
                  <a:gd name="T38" fmla="*/ 136 w 272"/>
                  <a:gd name="T39" fmla="*/ 226 h 454"/>
                  <a:gd name="T40" fmla="*/ 142 w 272"/>
                  <a:gd name="T41" fmla="*/ 262 h 454"/>
                  <a:gd name="T42" fmla="*/ 156 w 272"/>
                  <a:gd name="T43" fmla="*/ 340 h 454"/>
                  <a:gd name="T44" fmla="*/ 166 w 272"/>
                  <a:gd name="T45" fmla="*/ 382 h 454"/>
                  <a:gd name="T46" fmla="*/ 178 w 272"/>
                  <a:gd name="T47" fmla="*/ 418 h 454"/>
                  <a:gd name="T48" fmla="*/ 184 w 272"/>
                  <a:gd name="T49" fmla="*/ 432 h 454"/>
                  <a:gd name="T50" fmla="*/ 190 w 272"/>
                  <a:gd name="T51" fmla="*/ 444 h 454"/>
                  <a:gd name="T52" fmla="*/ 196 w 272"/>
                  <a:gd name="T53" fmla="*/ 452 h 454"/>
                  <a:gd name="T54" fmla="*/ 204 w 272"/>
                  <a:gd name="T55" fmla="*/ 454 h 454"/>
                  <a:gd name="T56" fmla="*/ 204 w 272"/>
                  <a:gd name="T57" fmla="*/ 454 h 454"/>
                  <a:gd name="T58" fmla="*/ 210 w 272"/>
                  <a:gd name="T59" fmla="*/ 452 h 454"/>
                  <a:gd name="T60" fmla="*/ 216 w 272"/>
                  <a:gd name="T61" fmla="*/ 444 h 454"/>
                  <a:gd name="T62" fmla="*/ 222 w 272"/>
                  <a:gd name="T63" fmla="*/ 432 h 454"/>
                  <a:gd name="T64" fmla="*/ 228 w 272"/>
                  <a:gd name="T65" fmla="*/ 418 h 454"/>
                  <a:gd name="T66" fmla="*/ 240 w 272"/>
                  <a:gd name="T67" fmla="*/ 382 h 454"/>
                  <a:gd name="T68" fmla="*/ 250 w 272"/>
                  <a:gd name="T69" fmla="*/ 340 h 454"/>
                  <a:gd name="T70" fmla="*/ 266 w 272"/>
                  <a:gd name="T71" fmla="*/ 262 h 454"/>
                  <a:gd name="T72" fmla="*/ 272 w 272"/>
                  <a:gd name="T73" fmla="*/ 2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2" h="454">
                    <a:moveTo>
                      <a:pt x="0" y="226"/>
                    </a:moveTo>
                    <a:lnTo>
                      <a:pt x="0" y="226"/>
                    </a:lnTo>
                    <a:lnTo>
                      <a:pt x="6" y="192"/>
                    </a:lnTo>
                    <a:lnTo>
                      <a:pt x="20" y="114"/>
                    </a:lnTo>
                    <a:lnTo>
                      <a:pt x="30" y="72"/>
                    </a:lnTo>
                    <a:lnTo>
                      <a:pt x="42" y="36"/>
                    </a:lnTo>
                    <a:lnTo>
                      <a:pt x="48" y="22"/>
                    </a:lnTo>
                    <a:lnTo>
                      <a:pt x="54" y="10"/>
                    </a:lnTo>
                    <a:lnTo>
                      <a:pt x="60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4" y="2"/>
                    </a:lnTo>
                    <a:lnTo>
                      <a:pt x="80" y="10"/>
                    </a:lnTo>
                    <a:lnTo>
                      <a:pt x="86" y="22"/>
                    </a:lnTo>
                    <a:lnTo>
                      <a:pt x="92" y="36"/>
                    </a:lnTo>
                    <a:lnTo>
                      <a:pt x="104" y="72"/>
                    </a:lnTo>
                    <a:lnTo>
                      <a:pt x="114" y="114"/>
                    </a:lnTo>
                    <a:lnTo>
                      <a:pt x="130" y="192"/>
                    </a:lnTo>
                    <a:lnTo>
                      <a:pt x="136" y="226"/>
                    </a:lnTo>
                    <a:lnTo>
                      <a:pt x="136" y="226"/>
                    </a:lnTo>
                    <a:lnTo>
                      <a:pt x="142" y="262"/>
                    </a:lnTo>
                    <a:lnTo>
                      <a:pt x="156" y="340"/>
                    </a:lnTo>
                    <a:lnTo>
                      <a:pt x="166" y="382"/>
                    </a:lnTo>
                    <a:lnTo>
                      <a:pt x="178" y="418"/>
                    </a:lnTo>
                    <a:lnTo>
                      <a:pt x="184" y="432"/>
                    </a:lnTo>
                    <a:lnTo>
                      <a:pt x="190" y="444"/>
                    </a:lnTo>
                    <a:lnTo>
                      <a:pt x="196" y="452"/>
                    </a:lnTo>
                    <a:lnTo>
                      <a:pt x="204" y="454"/>
                    </a:lnTo>
                    <a:lnTo>
                      <a:pt x="204" y="454"/>
                    </a:lnTo>
                    <a:lnTo>
                      <a:pt x="210" y="452"/>
                    </a:lnTo>
                    <a:lnTo>
                      <a:pt x="216" y="444"/>
                    </a:lnTo>
                    <a:lnTo>
                      <a:pt x="222" y="432"/>
                    </a:lnTo>
                    <a:lnTo>
                      <a:pt x="228" y="418"/>
                    </a:lnTo>
                    <a:lnTo>
                      <a:pt x="240" y="382"/>
                    </a:lnTo>
                    <a:lnTo>
                      <a:pt x="250" y="340"/>
                    </a:lnTo>
                    <a:lnTo>
                      <a:pt x="266" y="262"/>
                    </a:lnTo>
                    <a:lnTo>
                      <a:pt x="272" y="226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21"/>
              <p:cNvSpPr>
                <a:spLocks/>
              </p:cNvSpPr>
              <p:nvPr/>
            </p:nvSpPr>
            <p:spPr bwMode="auto">
              <a:xfrm>
                <a:off x="2840038" y="4435475"/>
                <a:ext cx="431800" cy="1730375"/>
              </a:xfrm>
              <a:custGeom>
                <a:avLst/>
                <a:gdLst>
                  <a:gd name="T0" fmla="*/ 272 w 272"/>
                  <a:gd name="T1" fmla="*/ 544 h 1090"/>
                  <a:gd name="T2" fmla="*/ 272 w 272"/>
                  <a:gd name="T3" fmla="*/ 544 h 1090"/>
                  <a:gd name="T4" fmla="*/ 266 w 272"/>
                  <a:gd name="T5" fmla="*/ 630 h 1090"/>
                  <a:gd name="T6" fmla="*/ 252 w 272"/>
                  <a:gd name="T7" fmla="*/ 818 h 1090"/>
                  <a:gd name="T8" fmla="*/ 240 w 272"/>
                  <a:gd name="T9" fmla="*/ 918 h 1090"/>
                  <a:gd name="T10" fmla="*/ 230 w 272"/>
                  <a:gd name="T11" fmla="*/ 1004 h 1090"/>
                  <a:gd name="T12" fmla="*/ 224 w 272"/>
                  <a:gd name="T13" fmla="*/ 1040 h 1090"/>
                  <a:gd name="T14" fmla="*/ 218 w 272"/>
                  <a:gd name="T15" fmla="*/ 1066 h 1090"/>
                  <a:gd name="T16" fmla="*/ 210 w 272"/>
                  <a:gd name="T17" fmla="*/ 1084 h 1090"/>
                  <a:gd name="T18" fmla="*/ 208 w 272"/>
                  <a:gd name="T19" fmla="*/ 1088 h 1090"/>
                  <a:gd name="T20" fmla="*/ 204 w 272"/>
                  <a:gd name="T21" fmla="*/ 1090 h 1090"/>
                  <a:gd name="T22" fmla="*/ 204 w 272"/>
                  <a:gd name="T23" fmla="*/ 1090 h 1090"/>
                  <a:gd name="T24" fmla="*/ 202 w 272"/>
                  <a:gd name="T25" fmla="*/ 1088 h 1090"/>
                  <a:gd name="T26" fmla="*/ 198 w 272"/>
                  <a:gd name="T27" fmla="*/ 1084 h 1090"/>
                  <a:gd name="T28" fmla="*/ 192 w 272"/>
                  <a:gd name="T29" fmla="*/ 1066 h 1090"/>
                  <a:gd name="T30" fmla="*/ 186 w 272"/>
                  <a:gd name="T31" fmla="*/ 1040 h 1090"/>
                  <a:gd name="T32" fmla="*/ 180 w 272"/>
                  <a:gd name="T33" fmla="*/ 1004 h 1090"/>
                  <a:gd name="T34" fmla="*/ 168 w 272"/>
                  <a:gd name="T35" fmla="*/ 918 h 1090"/>
                  <a:gd name="T36" fmla="*/ 158 w 272"/>
                  <a:gd name="T37" fmla="*/ 818 h 1090"/>
                  <a:gd name="T38" fmla="*/ 142 w 272"/>
                  <a:gd name="T39" fmla="*/ 630 h 1090"/>
                  <a:gd name="T40" fmla="*/ 136 w 272"/>
                  <a:gd name="T41" fmla="*/ 544 h 1090"/>
                  <a:gd name="T42" fmla="*/ 136 w 272"/>
                  <a:gd name="T43" fmla="*/ 544 h 1090"/>
                  <a:gd name="T44" fmla="*/ 130 w 272"/>
                  <a:gd name="T45" fmla="*/ 460 h 1090"/>
                  <a:gd name="T46" fmla="*/ 116 w 272"/>
                  <a:gd name="T47" fmla="*/ 272 h 1090"/>
                  <a:gd name="T48" fmla="*/ 104 w 272"/>
                  <a:gd name="T49" fmla="*/ 172 h 1090"/>
                  <a:gd name="T50" fmla="*/ 94 w 272"/>
                  <a:gd name="T51" fmla="*/ 86 h 1090"/>
                  <a:gd name="T52" fmla="*/ 88 w 272"/>
                  <a:gd name="T53" fmla="*/ 50 h 1090"/>
                  <a:gd name="T54" fmla="*/ 82 w 272"/>
                  <a:gd name="T55" fmla="*/ 24 h 1090"/>
                  <a:gd name="T56" fmla="*/ 74 w 272"/>
                  <a:gd name="T57" fmla="*/ 6 h 1090"/>
                  <a:gd name="T58" fmla="*/ 72 w 272"/>
                  <a:gd name="T59" fmla="*/ 2 h 1090"/>
                  <a:gd name="T60" fmla="*/ 68 w 272"/>
                  <a:gd name="T61" fmla="*/ 0 h 1090"/>
                  <a:gd name="T62" fmla="*/ 68 w 272"/>
                  <a:gd name="T63" fmla="*/ 0 h 1090"/>
                  <a:gd name="T64" fmla="*/ 66 w 272"/>
                  <a:gd name="T65" fmla="*/ 2 h 1090"/>
                  <a:gd name="T66" fmla="*/ 62 w 272"/>
                  <a:gd name="T67" fmla="*/ 6 h 1090"/>
                  <a:gd name="T68" fmla="*/ 56 w 272"/>
                  <a:gd name="T69" fmla="*/ 24 h 1090"/>
                  <a:gd name="T70" fmla="*/ 50 w 272"/>
                  <a:gd name="T71" fmla="*/ 50 h 1090"/>
                  <a:gd name="T72" fmla="*/ 44 w 272"/>
                  <a:gd name="T73" fmla="*/ 86 h 1090"/>
                  <a:gd name="T74" fmla="*/ 32 w 272"/>
                  <a:gd name="T75" fmla="*/ 172 h 1090"/>
                  <a:gd name="T76" fmla="*/ 22 w 272"/>
                  <a:gd name="T77" fmla="*/ 272 h 1090"/>
                  <a:gd name="T78" fmla="*/ 6 w 272"/>
                  <a:gd name="T79" fmla="*/ 460 h 1090"/>
                  <a:gd name="T80" fmla="*/ 0 w 272"/>
                  <a:gd name="T81" fmla="*/ 544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090">
                    <a:moveTo>
                      <a:pt x="272" y="544"/>
                    </a:moveTo>
                    <a:lnTo>
                      <a:pt x="272" y="544"/>
                    </a:lnTo>
                    <a:lnTo>
                      <a:pt x="266" y="630"/>
                    </a:lnTo>
                    <a:lnTo>
                      <a:pt x="252" y="818"/>
                    </a:lnTo>
                    <a:lnTo>
                      <a:pt x="240" y="918"/>
                    </a:lnTo>
                    <a:lnTo>
                      <a:pt x="230" y="1004"/>
                    </a:lnTo>
                    <a:lnTo>
                      <a:pt x="224" y="1040"/>
                    </a:lnTo>
                    <a:lnTo>
                      <a:pt x="218" y="1066"/>
                    </a:lnTo>
                    <a:lnTo>
                      <a:pt x="210" y="1084"/>
                    </a:lnTo>
                    <a:lnTo>
                      <a:pt x="208" y="1088"/>
                    </a:lnTo>
                    <a:lnTo>
                      <a:pt x="204" y="1090"/>
                    </a:lnTo>
                    <a:lnTo>
                      <a:pt x="204" y="1090"/>
                    </a:lnTo>
                    <a:lnTo>
                      <a:pt x="202" y="1088"/>
                    </a:lnTo>
                    <a:lnTo>
                      <a:pt x="198" y="1084"/>
                    </a:lnTo>
                    <a:lnTo>
                      <a:pt x="192" y="1066"/>
                    </a:lnTo>
                    <a:lnTo>
                      <a:pt x="186" y="1040"/>
                    </a:lnTo>
                    <a:lnTo>
                      <a:pt x="180" y="1004"/>
                    </a:lnTo>
                    <a:lnTo>
                      <a:pt x="168" y="918"/>
                    </a:lnTo>
                    <a:lnTo>
                      <a:pt x="158" y="818"/>
                    </a:lnTo>
                    <a:lnTo>
                      <a:pt x="142" y="630"/>
                    </a:lnTo>
                    <a:lnTo>
                      <a:pt x="136" y="544"/>
                    </a:lnTo>
                    <a:lnTo>
                      <a:pt x="136" y="544"/>
                    </a:lnTo>
                    <a:lnTo>
                      <a:pt x="130" y="460"/>
                    </a:lnTo>
                    <a:lnTo>
                      <a:pt x="116" y="272"/>
                    </a:lnTo>
                    <a:lnTo>
                      <a:pt x="104" y="172"/>
                    </a:lnTo>
                    <a:lnTo>
                      <a:pt x="94" y="86"/>
                    </a:lnTo>
                    <a:lnTo>
                      <a:pt x="88" y="50"/>
                    </a:lnTo>
                    <a:lnTo>
                      <a:pt x="82" y="24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4"/>
                    </a:lnTo>
                    <a:lnTo>
                      <a:pt x="50" y="50"/>
                    </a:lnTo>
                    <a:lnTo>
                      <a:pt x="44" y="86"/>
                    </a:lnTo>
                    <a:lnTo>
                      <a:pt x="32" y="172"/>
                    </a:lnTo>
                    <a:lnTo>
                      <a:pt x="22" y="272"/>
                    </a:lnTo>
                    <a:lnTo>
                      <a:pt x="6" y="460"/>
                    </a:lnTo>
                    <a:lnTo>
                      <a:pt x="0" y="54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22"/>
              <p:cNvSpPr>
                <a:spLocks/>
              </p:cNvSpPr>
              <p:nvPr/>
            </p:nvSpPr>
            <p:spPr bwMode="auto">
              <a:xfrm>
                <a:off x="3271838" y="4508500"/>
                <a:ext cx="431800" cy="1584325"/>
              </a:xfrm>
              <a:custGeom>
                <a:avLst/>
                <a:gdLst>
                  <a:gd name="T0" fmla="*/ 272 w 272"/>
                  <a:gd name="T1" fmla="*/ 498 h 998"/>
                  <a:gd name="T2" fmla="*/ 272 w 272"/>
                  <a:gd name="T3" fmla="*/ 498 h 998"/>
                  <a:gd name="T4" fmla="*/ 266 w 272"/>
                  <a:gd name="T5" fmla="*/ 576 h 998"/>
                  <a:gd name="T6" fmla="*/ 252 w 272"/>
                  <a:gd name="T7" fmla="*/ 748 h 998"/>
                  <a:gd name="T8" fmla="*/ 240 w 272"/>
                  <a:gd name="T9" fmla="*/ 840 h 998"/>
                  <a:gd name="T10" fmla="*/ 230 w 272"/>
                  <a:gd name="T11" fmla="*/ 920 h 998"/>
                  <a:gd name="T12" fmla="*/ 224 w 272"/>
                  <a:gd name="T13" fmla="*/ 952 h 998"/>
                  <a:gd name="T14" fmla="*/ 218 w 272"/>
                  <a:gd name="T15" fmla="*/ 976 h 998"/>
                  <a:gd name="T16" fmla="*/ 210 w 272"/>
                  <a:gd name="T17" fmla="*/ 992 h 998"/>
                  <a:gd name="T18" fmla="*/ 208 w 272"/>
                  <a:gd name="T19" fmla="*/ 996 h 998"/>
                  <a:gd name="T20" fmla="*/ 204 w 272"/>
                  <a:gd name="T21" fmla="*/ 998 h 998"/>
                  <a:gd name="T22" fmla="*/ 204 w 272"/>
                  <a:gd name="T23" fmla="*/ 998 h 998"/>
                  <a:gd name="T24" fmla="*/ 202 w 272"/>
                  <a:gd name="T25" fmla="*/ 996 h 998"/>
                  <a:gd name="T26" fmla="*/ 198 w 272"/>
                  <a:gd name="T27" fmla="*/ 992 h 998"/>
                  <a:gd name="T28" fmla="*/ 192 w 272"/>
                  <a:gd name="T29" fmla="*/ 976 h 998"/>
                  <a:gd name="T30" fmla="*/ 186 w 272"/>
                  <a:gd name="T31" fmla="*/ 952 h 998"/>
                  <a:gd name="T32" fmla="*/ 180 w 272"/>
                  <a:gd name="T33" fmla="*/ 920 h 998"/>
                  <a:gd name="T34" fmla="*/ 168 w 272"/>
                  <a:gd name="T35" fmla="*/ 840 h 998"/>
                  <a:gd name="T36" fmla="*/ 158 w 272"/>
                  <a:gd name="T37" fmla="*/ 748 h 998"/>
                  <a:gd name="T38" fmla="*/ 142 w 272"/>
                  <a:gd name="T39" fmla="*/ 576 h 998"/>
                  <a:gd name="T40" fmla="*/ 136 w 272"/>
                  <a:gd name="T41" fmla="*/ 498 h 998"/>
                  <a:gd name="T42" fmla="*/ 136 w 272"/>
                  <a:gd name="T43" fmla="*/ 498 h 998"/>
                  <a:gd name="T44" fmla="*/ 130 w 272"/>
                  <a:gd name="T45" fmla="*/ 422 h 998"/>
                  <a:gd name="T46" fmla="*/ 116 w 272"/>
                  <a:gd name="T47" fmla="*/ 250 h 998"/>
                  <a:gd name="T48" fmla="*/ 104 w 272"/>
                  <a:gd name="T49" fmla="*/ 158 h 998"/>
                  <a:gd name="T50" fmla="*/ 94 w 272"/>
                  <a:gd name="T51" fmla="*/ 78 h 998"/>
                  <a:gd name="T52" fmla="*/ 88 w 272"/>
                  <a:gd name="T53" fmla="*/ 46 h 998"/>
                  <a:gd name="T54" fmla="*/ 82 w 272"/>
                  <a:gd name="T55" fmla="*/ 22 h 998"/>
                  <a:gd name="T56" fmla="*/ 74 w 272"/>
                  <a:gd name="T57" fmla="*/ 6 h 998"/>
                  <a:gd name="T58" fmla="*/ 72 w 272"/>
                  <a:gd name="T59" fmla="*/ 2 h 998"/>
                  <a:gd name="T60" fmla="*/ 68 w 272"/>
                  <a:gd name="T61" fmla="*/ 0 h 998"/>
                  <a:gd name="T62" fmla="*/ 68 w 272"/>
                  <a:gd name="T63" fmla="*/ 0 h 998"/>
                  <a:gd name="T64" fmla="*/ 66 w 272"/>
                  <a:gd name="T65" fmla="*/ 2 h 998"/>
                  <a:gd name="T66" fmla="*/ 62 w 272"/>
                  <a:gd name="T67" fmla="*/ 6 h 998"/>
                  <a:gd name="T68" fmla="*/ 56 w 272"/>
                  <a:gd name="T69" fmla="*/ 22 h 998"/>
                  <a:gd name="T70" fmla="*/ 50 w 272"/>
                  <a:gd name="T71" fmla="*/ 46 h 998"/>
                  <a:gd name="T72" fmla="*/ 44 w 272"/>
                  <a:gd name="T73" fmla="*/ 78 h 998"/>
                  <a:gd name="T74" fmla="*/ 32 w 272"/>
                  <a:gd name="T75" fmla="*/ 158 h 998"/>
                  <a:gd name="T76" fmla="*/ 22 w 272"/>
                  <a:gd name="T77" fmla="*/ 250 h 998"/>
                  <a:gd name="T78" fmla="*/ 6 w 272"/>
                  <a:gd name="T79" fmla="*/ 422 h 998"/>
                  <a:gd name="T80" fmla="*/ 0 w 272"/>
                  <a:gd name="T81" fmla="*/ 498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998">
                    <a:moveTo>
                      <a:pt x="272" y="498"/>
                    </a:moveTo>
                    <a:lnTo>
                      <a:pt x="272" y="498"/>
                    </a:lnTo>
                    <a:lnTo>
                      <a:pt x="266" y="576"/>
                    </a:lnTo>
                    <a:lnTo>
                      <a:pt x="252" y="748"/>
                    </a:lnTo>
                    <a:lnTo>
                      <a:pt x="240" y="840"/>
                    </a:lnTo>
                    <a:lnTo>
                      <a:pt x="230" y="920"/>
                    </a:lnTo>
                    <a:lnTo>
                      <a:pt x="224" y="952"/>
                    </a:lnTo>
                    <a:lnTo>
                      <a:pt x="218" y="976"/>
                    </a:lnTo>
                    <a:lnTo>
                      <a:pt x="210" y="992"/>
                    </a:lnTo>
                    <a:lnTo>
                      <a:pt x="208" y="996"/>
                    </a:lnTo>
                    <a:lnTo>
                      <a:pt x="204" y="998"/>
                    </a:lnTo>
                    <a:lnTo>
                      <a:pt x="204" y="998"/>
                    </a:lnTo>
                    <a:lnTo>
                      <a:pt x="202" y="996"/>
                    </a:lnTo>
                    <a:lnTo>
                      <a:pt x="198" y="992"/>
                    </a:lnTo>
                    <a:lnTo>
                      <a:pt x="192" y="976"/>
                    </a:lnTo>
                    <a:lnTo>
                      <a:pt x="186" y="952"/>
                    </a:lnTo>
                    <a:lnTo>
                      <a:pt x="180" y="920"/>
                    </a:lnTo>
                    <a:lnTo>
                      <a:pt x="168" y="840"/>
                    </a:lnTo>
                    <a:lnTo>
                      <a:pt x="158" y="748"/>
                    </a:lnTo>
                    <a:lnTo>
                      <a:pt x="142" y="576"/>
                    </a:lnTo>
                    <a:lnTo>
                      <a:pt x="136" y="498"/>
                    </a:lnTo>
                    <a:lnTo>
                      <a:pt x="136" y="498"/>
                    </a:lnTo>
                    <a:lnTo>
                      <a:pt x="130" y="422"/>
                    </a:lnTo>
                    <a:lnTo>
                      <a:pt x="116" y="250"/>
                    </a:lnTo>
                    <a:lnTo>
                      <a:pt x="104" y="158"/>
                    </a:lnTo>
                    <a:lnTo>
                      <a:pt x="94" y="78"/>
                    </a:lnTo>
                    <a:lnTo>
                      <a:pt x="88" y="46"/>
                    </a:lnTo>
                    <a:lnTo>
                      <a:pt x="82" y="22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2"/>
                    </a:lnTo>
                    <a:lnTo>
                      <a:pt x="50" y="46"/>
                    </a:lnTo>
                    <a:lnTo>
                      <a:pt x="44" y="78"/>
                    </a:lnTo>
                    <a:lnTo>
                      <a:pt x="32" y="158"/>
                    </a:lnTo>
                    <a:lnTo>
                      <a:pt x="22" y="250"/>
                    </a:lnTo>
                    <a:lnTo>
                      <a:pt x="6" y="422"/>
                    </a:lnTo>
                    <a:lnTo>
                      <a:pt x="0" y="49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23"/>
              <p:cNvSpPr>
                <a:spLocks/>
              </p:cNvSpPr>
              <p:nvPr/>
            </p:nvSpPr>
            <p:spPr bwMode="auto">
              <a:xfrm>
                <a:off x="2408238" y="4365625"/>
                <a:ext cx="431800" cy="1870075"/>
              </a:xfrm>
              <a:custGeom>
                <a:avLst/>
                <a:gdLst>
                  <a:gd name="T0" fmla="*/ 272 w 272"/>
                  <a:gd name="T1" fmla="*/ 588 h 1178"/>
                  <a:gd name="T2" fmla="*/ 272 w 272"/>
                  <a:gd name="T3" fmla="*/ 588 h 1178"/>
                  <a:gd name="T4" fmla="*/ 266 w 272"/>
                  <a:gd name="T5" fmla="*/ 682 h 1178"/>
                  <a:gd name="T6" fmla="*/ 252 w 272"/>
                  <a:gd name="T7" fmla="*/ 884 h 1178"/>
                  <a:gd name="T8" fmla="*/ 240 w 272"/>
                  <a:gd name="T9" fmla="*/ 992 h 1178"/>
                  <a:gd name="T10" fmla="*/ 230 w 272"/>
                  <a:gd name="T11" fmla="*/ 1086 h 1178"/>
                  <a:gd name="T12" fmla="*/ 224 w 272"/>
                  <a:gd name="T13" fmla="*/ 1124 h 1178"/>
                  <a:gd name="T14" fmla="*/ 216 w 272"/>
                  <a:gd name="T15" fmla="*/ 1154 h 1178"/>
                  <a:gd name="T16" fmla="*/ 210 w 272"/>
                  <a:gd name="T17" fmla="*/ 1172 h 1178"/>
                  <a:gd name="T18" fmla="*/ 208 w 272"/>
                  <a:gd name="T19" fmla="*/ 1176 h 1178"/>
                  <a:gd name="T20" fmla="*/ 204 w 272"/>
                  <a:gd name="T21" fmla="*/ 1178 h 1178"/>
                  <a:gd name="T22" fmla="*/ 204 w 272"/>
                  <a:gd name="T23" fmla="*/ 1178 h 1178"/>
                  <a:gd name="T24" fmla="*/ 202 w 272"/>
                  <a:gd name="T25" fmla="*/ 1176 h 1178"/>
                  <a:gd name="T26" fmla="*/ 198 w 272"/>
                  <a:gd name="T27" fmla="*/ 1172 h 1178"/>
                  <a:gd name="T28" fmla="*/ 192 w 272"/>
                  <a:gd name="T29" fmla="*/ 1154 h 1178"/>
                  <a:gd name="T30" fmla="*/ 186 w 272"/>
                  <a:gd name="T31" fmla="*/ 1124 h 1178"/>
                  <a:gd name="T32" fmla="*/ 180 w 272"/>
                  <a:gd name="T33" fmla="*/ 1086 h 1178"/>
                  <a:gd name="T34" fmla="*/ 168 w 272"/>
                  <a:gd name="T35" fmla="*/ 992 h 1178"/>
                  <a:gd name="T36" fmla="*/ 158 w 272"/>
                  <a:gd name="T37" fmla="*/ 884 h 1178"/>
                  <a:gd name="T38" fmla="*/ 142 w 272"/>
                  <a:gd name="T39" fmla="*/ 682 h 1178"/>
                  <a:gd name="T40" fmla="*/ 136 w 272"/>
                  <a:gd name="T41" fmla="*/ 588 h 1178"/>
                  <a:gd name="T42" fmla="*/ 136 w 272"/>
                  <a:gd name="T43" fmla="*/ 588 h 1178"/>
                  <a:gd name="T44" fmla="*/ 130 w 272"/>
                  <a:gd name="T45" fmla="*/ 496 h 1178"/>
                  <a:gd name="T46" fmla="*/ 114 w 272"/>
                  <a:gd name="T47" fmla="*/ 294 h 1178"/>
                  <a:gd name="T48" fmla="*/ 104 w 272"/>
                  <a:gd name="T49" fmla="*/ 186 h 1178"/>
                  <a:gd name="T50" fmla="*/ 94 w 272"/>
                  <a:gd name="T51" fmla="*/ 92 h 1178"/>
                  <a:gd name="T52" fmla="*/ 88 w 272"/>
                  <a:gd name="T53" fmla="*/ 54 h 1178"/>
                  <a:gd name="T54" fmla="*/ 80 w 272"/>
                  <a:gd name="T55" fmla="*/ 24 h 1178"/>
                  <a:gd name="T56" fmla="*/ 74 w 272"/>
                  <a:gd name="T57" fmla="*/ 6 h 1178"/>
                  <a:gd name="T58" fmla="*/ 72 w 272"/>
                  <a:gd name="T59" fmla="*/ 2 h 1178"/>
                  <a:gd name="T60" fmla="*/ 68 w 272"/>
                  <a:gd name="T61" fmla="*/ 0 h 1178"/>
                  <a:gd name="T62" fmla="*/ 68 w 272"/>
                  <a:gd name="T63" fmla="*/ 0 h 1178"/>
                  <a:gd name="T64" fmla="*/ 66 w 272"/>
                  <a:gd name="T65" fmla="*/ 2 h 1178"/>
                  <a:gd name="T66" fmla="*/ 62 w 272"/>
                  <a:gd name="T67" fmla="*/ 6 h 1178"/>
                  <a:gd name="T68" fmla="*/ 56 w 272"/>
                  <a:gd name="T69" fmla="*/ 24 h 1178"/>
                  <a:gd name="T70" fmla="*/ 50 w 272"/>
                  <a:gd name="T71" fmla="*/ 54 h 1178"/>
                  <a:gd name="T72" fmla="*/ 44 w 272"/>
                  <a:gd name="T73" fmla="*/ 92 h 1178"/>
                  <a:gd name="T74" fmla="*/ 32 w 272"/>
                  <a:gd name="T75" fmla="*/ 186 h 1178"/>
                  <a:gd name="T76" fmla="*/ 22 w 272"/>
                  <a:gd name="T77" fmla="*/ 294 h 1178"/>
                  <a:gd name="T78" fmla="*/ 6 w 272"/>
                  <a:gd name="T79" fmla="*/ 496 h 1178"/>
                  <a:gd name="T80" fmla="*/ 0 w 272"/>
                  <a:gd name="T81" fmla="*/ 588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178">
                    <a:moveTo>
                      <a:pt x="272" y="588"/>
                    </a:moveTo>
                    <a:lnTo>
                      <a:pt x="272" y="588"/>
                    </a:lnTo>
                    <a:lnTo>
                      <a:pt x="266" y="682"/>
                    </a:lnTo>
                    <a:lnTo>
                      <a:pt x="252" y="884"/>
                    </a:lnTo>
                    <a:lnTo>
                      <a:pt x="240" y="992"/>
                    </a:lnTo>
                    <a:lnTo>
                      <a:pt x="230" y="1086"/>
                    </a:lnTo>
                    <a:lnTo>
                      <a:pt x="224" y="1124"/>
                    </a:lnTo>
                    <a:lnTo>
                      <a:pt x="216" y="1154"/>
                    </a:lnTo>
                    <a:lnTo>
                      <a:pt x="210" y="1172"/>
                    </a:lnTo>
                    <a:lnTo>
                      <a:pt x="208" y="1176"/>
                    </a:lnTo>
                    <a:lnTo>
                      <a:pt x="204" y="1178"/>
                    </a:lnTo>
                    <a:lnTo>
                      <a:pt x="204" y="1178"/>
                    </a:lnTo>
                    <a:lnTo>
                      <a:pt x="202" y="1176"/>
                    </a:lnTo>
                    <a:lnTo>
                      <a:pt x="198" y="1172"/>
                    </a:lnTo>
                    <a:lnTo>
                      <a:pt x="192" y="1154"/>
                    </a:lnTo>
                    <a:lnTo>
                      <a:pt x="186" y="1124"/>
                    </a:lnTo>
                    <a:lnTo>
                      <a:pt x="180" y="1086"/>
                    </a:lnTo>
                    <a:lnTo>
                      <a:pt x="168" y="992"/>
                    </a:lnTo>
                    <a:lnTo>
                      <a:pt x="158" y="884"/>
                    </a:lnTo>
                    <a:lnTo>
                      <a:pt x="142" y="682"/>
                    </a:lnTo>
                    <a:lnTo>
                      <a:pt x="136" y="588"/>
                    </a:lnTo>
                    <a:lnTo>
                      <a:pt x="136" y="588"/>
                    </a:lnTo>
                    <a:lnTo>
                      <a:pt x="130" y="496"/>
                    </a:lnTo>
                    <a:lnTo>
                      <a:pt x="114" y="294"/>
                    </a:lnTo>
                    <a:lnTo>
                      <a:pt x="104" y="186"/>
                    </a:lnTo>
                    <a:lnTo>
                      <a:pt x="94" y="92"/>
                    </a:lnTo>
                    <a:lnTo>
                      <a:pt x="88" y="54"/>
                    </a:lnTo>
                    <a:lnTo>
                      <a:pt x="80" y="24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4"/>
                    </a:lnTo>
                    <a:lnTo>
                      <a:pt x="50" y="54"/>
                    </a:lnTo>
                    <a:lnTo>
                      <a:pt x="44" y="92"/>
                    </a:lnTo>
                    <a:lnTo>
                      <a:pt x="32" y="186"/>
                    </a:lnTo>
                    <a:lnTo>
                      <a:pt x="22" y="294"/>
                    </a:lnTo>
                    <a:lnTo>
                      <a:pt x="6" y="496"/>
                    </a:lnTo>
                    <a:lnTo>
                      <a:pt x="0" y="58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24"/>
              <p:cNvSpPr>
                <a:spLocks/>
              </p:cNvSpPr>
              <p:nvPr/>
            </p:nvSpPr>
            <p:spPr bwMode="auto">
              <a:xfrm>
                <a:off x="3703638" y="4581525"/>
                <a:ext cx="431800" cy="1438275"/>
              </a:xfrm>
              <a:custGeom>
                <a:avLst/>
                <a:gdLst>
                  <a:gd name="T0" fmla="*/ 0 w 272"/>
                  <a:gd name="T1" fmla="*/ 452 h 906"/>
                  <a:gd name="T2" fmla="*/ 0 w 272"/>
                  <a:gd name="T3" fmla="*/ 452 h 906"/>
                  <a:gd name="T4" fmla="*/ 6 w 272"/>
                  <a:gd name="T5" fmla="*/ 382 h 906"/>
                  <a:gd name="T6" fmla="*/ 22 w 272"/>
                  <a:gd name="T7" fmla="*/ 226 h 906"/>
                  <a:gd name="T8" fmla="*/ 32 w 272"/>
                  <a:gd name="T9" fmla="*/ 142 h 906"/>
                  <a:gd name="T10" fmla="*/ 44 w 272"/>
                  <a:gd name="T11" fmla="*/ 70 h 906"/>
                  <a:gd name="T12" fmla="*/ 50 w 272"/>
                  <a:gd name="T13" fmla="*/ 42 h 906"/>
                  <a:gd name="T14" fmla="*/ 56 w 272"/>
                  <a:gd name="T15" fmla="*/ 18 h 906"/>
                  <a:gd name="T16" fmla="*/ 62 w 272"/>
                  <a:gd name="T17" fmla="*/ 4 h 906"/>
                  <a:gd name="T18" fmla="*/ 66 w 272"/>
                  <a:gd name="T19" fmla="*/ 0 h 906"/>
                  <a:gd name="T20" fmla="*/ 68 w 272"/>
                  <a:gd name="T21" fmla="*/ 0 h 906"/>
                  <a:gd name="T22" fmla="*/ 68 w 272"/>
                  <a:gd name="T23" fmla="*/ 0 h 906"/>
                  <a:gd name="T24" fmla="*/ 72 w 272"/>
                  <a:gd name="T25" fmla="*/ 0 h 906"/>
                  <a:gd name="T26" fmla="*/ 74 w 272"/>
                  <a:gd name="T27" fmla="*/ 4 h 906"/>
                  <a:gd name="T28" fmla="*/ 82 w 272"/>
                  <a:gd name="T29" fmla="*/ 18 h 906"/>
                  <a:gd name="T30" fmla="*/ 88 w 272"/>
                  <a:gd name="T31" fmla="*/ 42 h 906"/>
                  <a:gd name="T32" fmla="*/ 94 w 272"/>
                  <a:gd name="T33" fmla="*/ 70 h 906"/>
                  <a:gd name="T34" fmla="*/ 106 w 272"/>
                  <a:gd name="T35" fmla="*/ 142 h 906"/>
                  <a:gd name="T36" fmla="*/ 116 w 272"/>
                  <a:gd name="T37" fmla="*/ 226 h 906"/>
                  <a:gd name="T38" fmla="*/ 130 w 272"/>
                  <a:gd name="T39" fmla="*/ 382 h 906"/>
                  <a:gd name="T40" fmla="*/ 136 w 272"/>
                  <a:gd name="T41" fmla="*/ 452 h 906"/>
                  <a:gd name="T42" fmla="*/ 136 w 272"/>
                  <a:gd name="T43" fmla="*/ 452 h 906"/>
                  <a:gd name="T44" fmla="*/ 142 w 272"/>
                  <a:gd name="T45" fmla="*/ 524 h 906"/>
                  <a:gd name="T46" fmla="*/ 158 w 272"/>
                  <a:gd name="T47" fmla="*/ 680 h 906"/>
                  <a:gd name="T48" fmla="*/ 168 w 272"/>
                  <a:gd name="T49" fmla="*/ 764 h 906"/>
                  <a:gd name="T50" fmla="*/ 180 w 272"/>
                  <a:gd name="T51" fmla="*/ 836 h 906"/>
                  <a:gd name="T52" fmla="*/ 186 w 272"/>
                  <a:gd name="T53" fmla="*/ 864 h 906"/>
                  <a:gd name="T54" fmla="*/ 192 w 272"/>
                  <a:gd name="T55" fmla="*/ 888 h 906"/>
                  <a:gd name="T56" fmla="*/ 198 w 272"/>
                  <a:gd name="T57" fmla="*/ 902 h 906"/>
                  <a:gd name="T58" fmla="*/ 202 w 272"/>
                  <a:gd name="T59" fmla="*/ 906 h 906"/>
                  <a:gd name="T60" fmla="*/ 204 w 272"/>
                  <a:gd name="T61" fmla="*/ 906 h 906"/>
                  <a:gd name="T62" fmla="*/ 204 w 272"/>
                  <a:gd name="T63" fmla="*/ 906 h 906"/>
                  <a:gd name="T64" fmla="*/ 208 w 272"/>
                  <a:gd name="T65" fmla="*/ 906 h 906"/>
                  <a:gd name="T66" fmla="*/ 212 w 272"/>
                  <a:gd name="T67" fmla="*/ 902 h 906"/>
                  <a:gd name="T68" fmla="*/ 218 w 272"/>
                  <a:gd name="T69" fmla="*/ 888 h 906"/>
                  <a:gd name="T70" fmla="*/ 224 w 272"/>
                  <a:gd name="T71" fmla="*/ 864 h 906"/>
                  <a:gd name="T72" fmla="*/ 230 w 272"/>
                  <a:gd name="T73" fmla="*/ 836 h 906"/>
                  <a:gd name="T74" fmla="*/ 242 w 272"/>
                  <a:gd name="T75" fmla="*/ 764 h 906"/>
                  <a:gd name="T76" fmla="*/ 252 w 272"/>
                  <a:gd name="T77" fmla="*/ 680 h 906"/>
                  <a:gd name="T78" fmla="*/ 266 w 272"/>
                  <a:gd name="T79" fmla="*/ 524 h 906"/>
                  <a:gd name="T80" fmla="*/ 272 w 272"/>
                  <a:gd name="T81" fmla="*/ 452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906">
                    <a:moveTo>
                      <a:pt x="0" y="452"/>
                    </a:moveTo>
                    <a:lnTo>
                      <a:pt x="0" y="452"/>
                    </a:lnTo>
                    <a:lnTo>
                      <a:pt x="6" y="382"/>
                    </a:lnTo>
                    <a:lnTo>
                      <a:pt x="22" y="226"/>
                    </a:lnTo>
                    <a:lnTo>
                      <a:pt x="32" y="142"/>
                    </a:lnTo>
                    <a:lnTo>
                      <a:pt x="44" y="70"/>
                    </a:lnTo>
                    <a:lnTo>
                      <a:pt x="50" y="42"/>
                    </a:lnTo>
                    <a:lnTo>
                      <a:pt x="56" y="18"/>
                    </a:lnTo>
                    <a:lnTo>
                      <a:pt x="62" y="4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82" y="18"/>
                    </a:lnTo>
                    <a:lnTo>
                      <a:pt x="88" y="42"/>
                    </a:lnTo>
                    <a:lnTo>
                      <a:pt x="94" y="70"/>
                    </a:lnTo>
                    <a:lnTo>
                      <a:pt x="106" y="142"/>
                    </a:lnTo>
                    <a:lnTo>
                      <a:pt x="116" y="226"/>
                    </a:lnTo>
                    <a:lnTo>
                      <a:pt x="130" y="382"/>
                    </a:lnTo>
                    <a:lnTo>
                      <a:pt x="136" y="452"/>
                    </a:lnTo>
                    <a:lnTo>
                      <a:pt x="136" y="452"/>
                    </a:lnTo>
                    <a:lnTo>
                      <a:pt x="142" y="524"/>
                    </a:lnTo>
                    <a:lnTo>
                      <a:pt x="158" y="680"/>
                    </a:lnTo>
                    <a:lnTo>
                      <a:pt x="168" y="764"/>
                    </a:lnTo>
                    <a:lnTo>
                      <a:pt x="180" y="836"/>
                    </a:lnTo>
                    <a:lnTo>
                      <a:pt x="186" y="864"/>
                    </a:lnTo>
                    <a:lnTo>
                      <a:pt x="192" y="888"/>
                    </a:lnTo>
                    <a:lnTo>
                      <a:pt x="198" y="902"/>
                    </a:lnTo>
                    <a:lnTo>
                      <a:pt x="202" y="906"/>
                    </a:lnTo>
                    <a:lnTo>
                      <a:pt x="204" y="906"/>
                    </a:lnTo>
                    <a:lnTo>
                      <a:pt x="204" y="906"/>
                    </a:lnTo>
                    <a:lnTo>
                      <a:pt x="208" y="906"/>
                    </a:lnTo>
                    <a:lnTo>
                      <a:pt x="212" y="902"/>
                    </a:lnTo>
                    <a:lnTo>
                      <a:pt x="218" y="888"/>
                    </a:lnTo>
                    <a:lnTo>
                      <a:pt x="224" y="864"/>
                    </a:lnTo>
                    <a:lnTo>
                      <a:pt x="230" y="836"/>
                    </a:lnTo>
                    <a:lnTo>
                      <a:pt x="242" y="764"/>
                    </a:lnTo>
                    <a:lnTo>
                      <a:pt x="252" y="680"/>
                    </a:lnTo>
                    <a:lnTo>
                      <a:pt x="266" y="524"/>
                    </a:lnTo>
                    <a:lnTo>
                      <a:pt x="272" y="45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25"/>
              <p:cNvSpPr>
                <a:spLocks/>
              </p:cNvSpPr>
              <p:nvPr/>
            </p:nvSpPr>
            <p:spPr bwMode="auto">
              <a:xfrm>
                <a:off x="4135438" y="4651375"/>
                <a:ext cx="431800" cy="1298575"/>
              </a:xfrm>
              <a:custGeom>
                <a:avLst/>
                <a:gdLst>
                  <a:gd name="T0" fmla="*/ 0 w 272"/>
                  <a:gd name="T1" fmla="*/ 408 h 818"/>
                  <a:gd name="T2" fmla="*/ 0 w 272"/>
                  <a:gd name="T3" fmla="*/ 408 h 818"/>
                  <a:gd name="T4" fmla="*/ 6 w 272"/>
                  <a:gd name="T5" fmla="*/ 346 h 818"/>
                  <a:gd name="T6" fmla="*/ 22 w 272"/>
                  <a:gd name="T7" fmla="*/ 204 h 818"/>
                  <a:gd name="T8" fmla="*/ 32 w 272"/>
                  <a:gd name="T9" fmla="*/ 130 h 818"/>
                  <a:gd name="T10" fmla="*/ 44 w 272"/>
                  <a:gd name="T11" fmla="*/ 64 h 818"/>
                  <a:gd name="T12" fmla="*/ 50 w 272"/>
                  <a:gd name="T13" fmla="*/ 38 h 818"/>
                  <a:gd name="T14" fmla="*/ 56 w 272"/>
                  <a:gd name="T15" fmla="*/ 18 h 818"/>
                  <a:gd name="T16" fmla="*/ 62 w 272"/>
                  <a:gd name="T17" fmla="*/ 6 h 818"/>
                  <a:gd name="T18" fmla="*/ 66 w 272"/>
                  <a:gd name="T19" fmla="*/ 2 h 818"/>
                  <a:gd name="T20" fmla="*/ 68 w 272"/>
                  <a:gd name="T21" fmla="*/ 0 h 818"/>
                  <a:gd name="T22" fmla="*/ 68 w 272"/>
                  <a:gd name="T23" fmla="*/ 0 h 818"/>
                  <a:gd name="T24" fmla="*/ 72 w 272"/>
                  <a:gd name="T25" fmla="*/ 2 h 818"/>
                  <a:gd name="T26" fmla="*/ 76 w 272"/>
                  <a:gd name="T27" fmla="*/ 6 h 818"/>
                  <a:gd name="T28" fmla="*/ 82 w 272"/>
                  <a:gd name="T29" fmla="*/ 18 h 818"/>
                  <a:gd name="T30" fmla="*/ 88 w 272"/>
                  <a:gd name="T31" fmla="*/ 38 h 818"/>
                  <a:gd name="T32" fmla="*/ 94 w 272"/>
                  <a:gd name="T33" fmla="*/ 64 h 818"/>
                  <a:gd name="T34" fmla="*/ 106 w 272"/>
                  <a:gd name="T35" fmla="*/ 130 h 818"/>
                  <a:gd name="T36" fmla="*/ 116 w 272"/>
                  <a:gd name="T37" fmla="*/ 204 h 818"/>
                  <a:gd name="T38" fmla="*/ 130 w 272"/>
                  <a:gd name="T39" fmla="*/ 346 h 818"/>
                  <a:gd name="T40" fmla="*/ 136 w 272"/>
                  <a:gd name="T41" fmla="*/ 408 h 818"/>
                  <a:gd name="T42" fmla="*/ 136 w 272"/>
                  <a:gd name="T43" fmla="*/ 408 h 818"/>
                  <a:gd name="T44" fmla="*/ 142 w 272"/>
                  <a:gd name="T45" fmla="*/ 472 h 818"/>
                  <a:gd name="T46" fmla="*/ 158 w 272"/>
                  <a:gd name="T47" fmla="*/ 614 h 818"/>
                  <a:gd name="T48" fmla="*/ 168 w 272"/>
                  <a:gd name="T49" fmla="*/ 688 h 818"/>
                  <a:gd name="T50" fmla="*/ 180 w 272"/>
                  <a:gd name="T51" fmla="*/ 754 h 818"/>
                  <a:gd name="T52" fmla="*/ 186 w 272"/>
                  <a:gd name="T53" fmla="*/ 780 h 818"/>
                  <a:gd name="T54" fmla="*/ 192 w 272"/>
                  <a:gd name="T55" fmla="*/ 800 h 818"/>
                  <a:gd name="T56" fmla="*/ 198 w 272"/>
                  <a:gd name="T57" fmla="*/ 812 h 818"/>
                  <a:gd name="T58" fmla="*/ 202 w 272"/>
                  <a:gd name="T59" fmla="*/ 816 h 818"/>
                  <a:gd name="T60" fmla="*/ 204 w 272"/>
                  <a:gd name="T61" fmla="*/ 818 h 818"/>
                  <a:gd name="T62" fmla="*/ 204 w 272"/>
                  <a:gd name="T63" fmla="*/ 818 h 818"/>
                  <a:gd name="T64" fmla="*/ 208 w 272"/>
                  <a:gd name="T65" fmla="*/ 816 h 818"/>
                  <a:gd name="T66" fmla="*/ 212 w 272"/>
                  <a:gd name="T67" fmla="*/ 812 h 818"/>
                  <a:gd name="T68" fmla="*/ 218 w 272"/>
                  <a:gd name="T69" fmla="*/ 800 h 818"/>
                  <a:gd name="T70" fmla="*/ 224 w 272"/>
                  <a:gd name="T71" fmla="*/ 780 h 818"/>
                  <a:gd name="T72" fmla="*/ 230 w 272"/>
                  <a:gd name="T73" fmla="*/ 754 h 818"/>
                  <a:gd name="T74" fmla="*/ 242 w 272"/>
                  <a:gd name="T75" fmla="*/ 688 h 818"/>
                  <a:gd name="T76" fmla="*/ 252 w 272"/>
                  <a:gd name="T77" fmla="*/ 614 h 818"/>
                  <a:gd name="T78" fmla="*/ 266 w 272"/>
                  <a:gd name="T79" fmla="*/ 472 h 818"/>
                  <a:gd name="T80" fmla="*/ 272 w 272"/>
                  <a:gd name="T81" fmla="*/ 408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818">
                    <a:moveTo>
                      <a:pt x="0" y="408"/>
                    </a:moveTo>
                    <a:lnTo>
                      <a:pt x="0" y="408"/>
                    </a:lnTo>
                    <a:lnTo>
                      <a:pt x="6" y="346"/>
                    </a:lnTo>
                    <a:lnTo>
                      <a:pt x="22" y="204"/>
                    </a:lnTo>
                    <a:lnTo>
                      <a:pt x="32" y="130"/>
                    </a:lnTo>
                    <a:lnTo>
                      <a:pt x="44" y="64"/>
                    </a:lnTo>
                    <a:lnTo>
                      <a:pt x="50" y="38"/>
                    </a:lnTo>
                    <a:lnTo>
                      <a:pt x="56" y="18"/>
                    </a:lnTo>
                    <a:lnTo>
                      <a:pt x="62" y="6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6"/>
                    </a:lnTo>
                    <a:lnTo>
                      <a:pt x="82" y="18"/>
                    </a:lnTo>
                    <a:lnTo>
                      <a:pt x="88" y="38"/>
                    </a:lnTo>
                    <a:lnTo>
                      <a:pt x="94" y="64"/>
                    </a:lnTo>
                    <a:lnTo>
                      <a:pt x="106" y="130"/>
                    </a:lnTo>
                    <a:lnTo>
                      <a:pt x="116" y="204"/>
                    </a:lnTo>
                    <a:lnTo>
                      <a:pt x="130" y="346"/>
                    </a:lnTo>
                    <a:lnTo>
                      <a:pt x="136" y="408"/>
                    </a:lnTo>
                    <a:lnTo>
                      <a:pt x="136" y="408"/>
                    </a:lnTo>
                    <a:lnTo>
                      <a:pt x="142" y="472"/>
                    </a:lnTo>
                    <a:lnTo>
                      <a:pt x="158" y="614"/>
                    </a:lnTo>
                    <a:lnTo>
                      <a:pt x="168" y="688"/>
                    </a:lnTo>
                    <a:lnTo>
                      <a:pt x="180" y="754"/>
                    </a:lnTo>
                    <a:lnTo>
                      <a:pt x="186" y="780"/>
                    </a:lnTo>
                    <a:lnTo>
                      <a:pt x="192" y="800"/>
                    </a:lnTo>
                    <a:lnTo>
                      <a:pt x="198" y="812"/>
                    </a:lnTo>
                    <a:lnTo>
                      <a:pt x="202" y="816"/>
                    </a:lnTo>
                    <a:lnTo>
                      <a:pt x="204" y="818"/>
                    </a:lnTo>
                    <a:lnTo>
                      <a:pt x="204" y="818"/>
                    </a:lnTo>
                    <a:lnTo>
                      <a:pt x="208" y="816"/>
                    </a:lnTo>
                    <a:lnTo>
                      <a:pt x="212" y="812"/>
                    </a:lnTo>
                    <a:lnTo>
                      <a:pt x="218" y="800"/>
                    </a:lnTo>
                    <a:lnTo>
                      <a:pt x="224" y="780"/>
                    </a:lnTo>
                    <a:lnTo>
                      <a:pt x="230" y="754"/>
                    </a:lnTo>
                    <a:lnTo>
                      <a:pt x="242" y="688"/>
                    </a:lnTo>
                    <a:lnTo>
                      <a:pt x="252" y="614"/>
                    </a:lnTo>
                    <a:lnTo>
                      <a:pt x="266" y="472"/>
                    </a:lnTo>
                    <a:lnTo>
                      <a:pt x="272" y="40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26"/>
              <p:cNvSpPr>
                <a:spLocks/>
              </p:cNvSpPr>
              <p:nvPr/>
            </p:nvSpPr>
            <p:spPr bwMode="auto">
              <a:xfrm>
                <a:off x="4567238" y="4724400"/>
                <a:ext cx="431800" cy="1152525"/>
              </a:xfrm>
              <a:custGeom>
                <a:avLst/>
                <a:gdLst>
                  <a:gd name="T0" fmla="*/ 0 w 272"/>
                  <a:gd name="T1" fmla="*/ 362 h 726"/>
                  <a:gd name="T2" fmla="*/ 0 w 272"/>
                  <a:gd name="T3" fmla="*/ 362 h 726"/>
                  <a:gd name="T4" fmla="*/ 6 w 272"/>
                  <a:gd name="T5" fmla="*/ 306 h 726"/>
                  <a:gd name="T6" fmla="*/ 22 w 272"/>
                  <a:gd name="T7" fmla="*/ 182 h 726"/>
                  <a:gd name="T8" fmla="*/ 32 w 272"/>
                  <a:gd name="T9" fmla="*/ 114 h 726"/>
                  <a:gd name="T10" fmla="*/ 44 w 272"/>
                  <a:gd name="T11" fmla="*/ 56 h 726"/>
                  <a:gd name="T12" fmla="*/ 50 w 272"/>
                  <a:gd name="T13" fmla="*/ 34 h 726"/>
                  <a:gd name="T14" fmla="*/ 56 w 272"/>
                  <a:gd name="T15" fmla="*/ 16 h 726"/>
                  <a:gd name="T16" fmla="*/ 62 w 272"/>
                  <a:gd name="T17" fmla="*/ 4 h 726"/>
                  <a:gd name="T18" fmla="*/ 66 w 272"/>
                  <a:gd name="T19" fmla="*/ 2 h 726"/>
                  <a:gd name="T20" fmla="*/ 68 w 272"/>
                  <a:gd name="T21" fmla="*/ 0 h 726"/>
                  <a:gd name="T22" fmla="*/ 68 w 272"/>
                  <a:gd name="T23" fmla="*/ 0 h 726"/>
                  <a:gd name="T24" fmla="*/ 72 w 272"/>
                  <a:gd name="T25" fmla="*/ 2 h 726"/>
                  <a:gd name="T26" fmla="*/ 76 w 272"/>
                  <a:gd name="T27" fmla="*/ 4 h 726"/>
                  <a:gd name="T28" fmla="*/ 82 w 272"/>
                  <a:gd name="T29" fmla="*/ 16 h 726"/>
                  <a:gd name="T30" fmla="*/ 88 w 272"/>
                  <a:gd name="T31" fmla="*/ 34 h 726"/>
                  <a:gd name="T32" fmla="*/ 94 w 272"/>
                  <a:gd name="T33" fmla="*/ 56 h 726"/>
                  <a:gd name="T34" fmla="*/ 106 w 272"/>
                  <a:gd name="T35" fmla="*/ 114 h 726"/>
                  <a:gd name="T36" fmla="*/ 116 w 272"/>
                  <a:gd name="T37" fmla="*/ 182 h 726"/>
                  <a:gd name="T38" fmla="*/ 132 w 272"/>
                  <a:gd name="T39" fmla="*/ 306 h 726"/>
                  <a:gd name="T40" fmla="*/ 136 w 272"/>
                  <a:gd name="T41" fmla="*/ 362 h 726"/>
                  <a:gd name="T42" fmla="*/ 136 w 272"/>
                  <a:gd name="T43" fmla="*/ 362 h 726"/>
                  <a:gd name="T44" fmla="*/ 142 w 272"/>
                  <a:gd name="T45" fmla="*/ 420 h 726"/>
                  <a:gd name="T46" fmla="*/ 158 w 272"/>
                  <a:gd name="T47" fmla="*/ 544 h 726"/>
                  <a:gd name="T48" fmla="*/ 168 w 272"/>
                  <a:gd name="T49" fmla="*/ 612 h 726"/>
                  <a:gd name="T50" fmla="*/ 180 w 272"/>
                  <a:gd name="T51" fmla="*/ 670 h 726"/>
                  <a:gd name="T52" fmla="*/ 186 w 272"/>
                  <a:gd name="T53" fmla="*/ 692 h 726"/>
                  <a:gd name="T54" fmla="*/ 192 w 272"/>
                  <a:gd name="T55" fmla="*/ 710 h 726"/>
                  <a:gd name="T56" fmla="*/ 198 w 272"/>
                  <a:gd name="T57" fmla="*/ 722 h 726"/>
                  <a:gd name="T58" fmla="*/ 202 w 272"/>
                  <a:gd name="T59" fmla="*/ 724 h 726"/>
                  <a:gd name="T60" fmla="*/ 204 w 272"/>
                  <a:gd name="T61" fmla="*/ 726 h 726"/>
                  <a:gd name="T62" fmla="*/ 204 w 272"/>
                  <a:gd name="T63" fmla="*/ 726 h 726"/>
                  <a:gd name="T64" fmla="*/ 208 w 272"/>
                  <a:gd name="T65" fmla="*/ 724 h 726"/>
                  <a:gd name="T66" fmla="*/ 212 w 272"/>
                  <a:gd name="T67" fmla="*/ 722 h 726"/>
                  <a:gd name="T68" fmla="*/ 218 w 272"/>
                  <a:gd name="T69" fmla="*/ 710 h 726"/>
                  <a:gd name="T70" fmla="*/ 224 w 272"/>
                  <a:gd name="T71" fmla="*/ 692 h 726"/>
                  <a:gd name="T72" fmla="*/ 230 w 272"/>
                  <a:gd name="T73" fmla="*/ 670 h 726"/>
                  <a:gd name="T74" fmla="*/ 242 w 272"/>
                  <a:gd name="T75" fmla="*/ 612 h 726"/>
                  <a:gd name="T76" fmla="*/ 252 w 272"/>
                  <a:gd name="T77" fmla="*/ 544 h 726"/>
                  <a:gd name="T78" fmla="*/ 268 w 272"/>
                  <a:gd name="T79" fmla="*/ 420 h 726"/>
                  <a:gd name="T80" fmla="*/ 272 w 272"/>
                  <a:gd name="T81" fmla="*/ 362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726">
                    <a:moveTo>
                      <a:pt x="0" y="362"/>
                    </a:moveTo>
                    <a:lnTo>
                      <a:pt x="0" y="362"/>
                    </a:lnTo>
                    <a:lnTo>
                      <a:pt x="6" y="306"/>
                    </a:lnTo>
                    <a:lnTo>
                      <a:pt x="22" y="182"/>
                    </a:lnTo>
                    <a:lnTo>
                      <a:pt x="32" y="114"/>
                    </a:lnTo>
                    <a:lnTo>
                      <a:pt x="44" y="56"/>
                    </a:lnTo>
                    <a:lnTo>
                      <a:pt x="50" y="34"/>
                    </a:lnTo>
                    <a:lnTo>
                      <a:pt x="56" y="16"/>
                    </a:lnTo>
                    <a:lnTo>
                      <a:pt x="62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82" y="16"/>
                    </a:lnTo>
                    <a:lnTo>
                      <a:pt x="88" y="34"/>
                    </a:lnTo>
                    <a:lnTo>
                      <a:pt x="94" y="56"/>
                    </a:lnTo>
                    <a:lnTo>
                      <a:pt x="106" y="114"/>
                    </a:lnTo>
                    <a:lnTo>
                      <a:pt x="116" y="182"/>
                    </a:lnTo>
                    <a:lnTo>
                      <a:pt x="132" y="306"/>
                    </a:lnTo>
                    <a:lnTo>
                      <a:pt x="136" y="362"/>
                    </a:lnTo>
                    <a:lnTo>
                      <a:pt x="136" y="362"/>
                    </a:lnTo>
                    <a:lnTo>
                      <a:pt x="142" y="420"/>
                    </a:lnTo>
                    <a:lnTo>
                      <a:pt x="158" y="544"/>
                    </a:lnTo>
                    <a:lnTo>
                      <a:pt x="168" y="612"/>
                    </a:lnTo>
                    <a:lnTo>
                      <a:pt x="180" y="670"/>
                    </a:lnTo>
                    <a:lnTo>
                      <a:pt x="186" y="692"/>
                    </a:lnTo>
                    <a:lnTo>
                      <a:pt x="192" y="710"/>
                    </a:lnTo>
                    <a:lnTo>
                      <a:pt x="198" y="722"/>
                    </a:lnTo>
                    <a:lnTo>
                      <a:pt x="202" y="724"/>
                    </a:lnTo>
                    <a:lnTo>
                      <a:pt x="204" y="726"/>
                    </a:lnTo>
                    <a:lnTo>
                      <a:pt x="204" y="726"/>
                    </a:lnTo>
                    <a:lnTo>
                      <a:pt x="208" y="724"/>
                    </a:lnTo>
                    <a:lnTo>
                      <a:pt x="212" y="722"/>
                    </a:lnTo>
                    <a:lnTo>
                      <a:pt x="218" y="710"/>
                    </a:lnTo>
                    <a:lnTo>
                      <a:pt x="224" y="692"/>
                    </a:lnTo>
                    <a:lnTo>
                      <a:pt x="230" y="670"/>
                    </a:lnTo>
                    <a:lnTo>
                      <a:pt x="242" y="612"/>
                    </a:lnTo>
                    <a:lnTo>
                      <a:pt x="252" y="544"/>
                    </a:lnTo>
                    <a:lnTo>
                      <a:pt x="268" y="420"/>
                    </a:lnTo>
                    <a:lnTo>
                      <a:pt x="272" y="36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27"/>
              <p:cNvSpPr>
                <a:spLocks/>
              </p:cNvSpPr>
              <p:nvPr/>
            </p:nvSpPr>
            <p:spPr bwMode="auto">
              <a:xfrm>
                <a:off x="4999038" y="4797425"/>
                <a:ext cx="434975" cy="1006475"/>
              </a:xfrm>
              <a:custGeom>
                <a:avLst/>
                <a:gdLst>
                  <a:gd name="T0" fmla="*/ 0 w 274"/>
                  <a:gd name="T1" fmla="*/ 316 h 634"/>
                  <a:gd name="T2" fmla="*/ 0 w 274"/>
                  <a:gd name="T3" fmla="*/ 316 h 634"/>
                  <a:gd name="T4" fmla="*/ 6 w 274"/>
                  <a:gd name="T5" fmla="*/ 268 h 634"/>
                  <a:gd name="T6" fmla="*/ 22 w 274"/>
                  <a:gd name="T7" fmla="*/ 158 h 634"/>
                  <a:gd name="T8" fmla="*/ 32 w 274"/>
                  <a:gd name="T9" fmla="*/ 100 h 634"/>
                  <a:gd name="T10" fmla="*/ 44 w 274"/>
                  <a:gd name="T11" fmla="*/ 50 h 634"/>
                  <a:gd name="T12" fmla="*/ 50 w 274"/>
                  <a:gd name="T13" fmla="*/ 28 h 634"/>
                  <a:gd name="T14" fmla="*/ 56 w 274"/>
                  <a:gd name="T15" fmla="*/ 14 h 634"/>
                  <a:gd name="T16" fmla="*/ 62 w 274"/>
                  <a:gd name="T17" fmla="*/ 4 h 634"/>
                  <a:gd name="T18" fmla="*/ 66 w 274"/>
                  <a:gd name="T19" fmla="*/ 0 h 634"/>
                  <a:gd name="T20" fmla="*/ 68 w 274"/>
                  <a:gd name="T21" fmla="*/ 0 h 634"/>
                  <a:gd name="T22" fmla="*/ 68 w 274"/>
                  <a:gd name="T23" fmla="*/ 0 h 634"/>
                  <a:gd name="T24" fmla="*/ 72 w 274"/>
                  <a:gd name="T25" fmla="*/ 0 h 634"/>
                  <a:gd name="T26" fmla="*/ 76 w 274"/>
                  <a:gd name="T27" fmla="*/ 4 h 634"/>
                  <a:gd name="T28" fmla="*/ 82 w 274"/>
                  <a:gd name="T29" fmla="*/ 14 h 634"/>
                  <a:gd name="T30" fmla="*/ 88 w 274"/>
                  <a:gd name="T31" fmla="*/ 28 h 634"/>
                  <a:gd name="T32" fmla="*/ 94 w 274"/>
                  <a:gd name="T33" fmla="*/ 50 h 634"/>
                  <a:gd name="T34" fmla="*/ 106 w 274"/>
                  <a:gd name="T35" fmla="*/ 100 h 634"/>
                  <a:gd name="T36" fmla="*/ 116 w 274"/>
                  <a:gd name="T37" fmla="*/ 158 h 634"/>
                  <a:gd name="T38" fmla="*/ 132 w 274"/>
                  <a:gd name="T39" fmla="*/ 268 h 634"/>
                  <a:gd name="T40" fmla="*/ 136 w 274"/>
                  <a:gd name="T41" fmla="*/ 316 h 634"/>
                  <a:gd name="T42" fmla="*/ 136 w 274"/>
                  <a:gd name="T43" fmla="*/ 316 h 634"/>
                  <a:gd name="T44" fmla="*/ 142 w 274"/>
                  <a:gd name="T45" fmla="*/ 366 h 634"/>
                  <a:gd name="T46" fmla="*/ 158 w 274"/>
                  <a:gd name="T47" fmla="*/ 476 h 634"/>
                  <a:gd name="T48" fmla="*/ 168 w 274"/>
                  <a:gd name="T49" fmla="*/ 534 h 634"/>
                  <a:gd name="T50" fmla="*/ 180 w 274"/>
                  <a:gd name="T51" fmla="*/ 584 h 634"/>
                  <a:gd name="T52" fmla="*/ 186 w 274"/>
                  <a:gd name="T53" fmla="*/ 606 h 634"/>
                  <a:gd name="T54" fmla="*/ 192 w 274"/>
                  <a:gd name="T55" fmla="*/ 620 h 634"/>
                  <a:gd name="T56" fmla="*/ 198 w 274"/>
                  <a:gd name="T57" fmla="*/ 630 h 634"/>
                  <a:gd name="T58" fmla="*/ 202 w 274"/>
                  <a:gd name="T59" fmla="*/ 634 h 634"/>
                  <a:gd name="T60" fmla="*/ 206 w 274"/>
                  <a:gd name="T61" fmla="*/ 634 h 634"/>
                  <a:gd name="T62" fmla="*/ 206 w 274"/>
                  <a:gd name="T63" fmla="*/ 634 h 634"/>
                  <a:gd name="T64" fmla="*/ 208 w 274"/>
                  <a:gd name="T65" fmla="*/ 634 h 634"/>
                  <a:gd name="T66" fmla="*/ 212 w 274"/>
                  <a:gd name="T67" fmla="*/ 630 h 634"/>
                  <a:gd name="T68" fmla="*/ 218 w 274"/>
                  <a:gd name="T69" fmla="*/ 620 h 634"/>
                  <a:gd name="T70" fmla="*/ 224 w 274"/>
                  <a:gd name="T71" fmla="*/ 606 h 634"/>
                  <a:gd name="T72" fmla="*/ 230 w 274"/>
                  <a:gd name="T73" fmla="*/ 584 h 634"/>
                  <a:gd name="T74" fmla="*/ 242 w 274"/>
                  <a:gd name="T75" fmla="*/ 534 h 634"/>
                  <a:gd name="T76" fmla="*/ 252 w 274"/>
                  <a:gd name="T77" fmla="*/ 476 h 634"/>
                  <a:gd name="T78" fmla="*/ 268 w 274"/>
                  <a:gd name="T79" fmla="*/ 366 h 634"/>
                  <a:gd name="T80" fmla="*/ 274 w 274"/>
                  <a:gd name="T81" fmla="*/ 31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4" h="634">
                    <a:moveTo>
                      <a:pt x="0" y="316"/>
                    </a:moveTo>
                    <a:lnTo>
                      <a:pt x="0" y="316"/>
                    </a:lnTo>
                    <a:lnTo>
                      <a:pt x="6" y="268"/>
                    </a:lnTo>
                    <a:lnTo>
                      <a:pt x="22" y="158"/>
                    </a:lnTo>
                    <a:lnTo>
                      <a:pt x="32" y="100"/>
                    </a:lnTo>
                    <a:lnTo>
                      <a:pt x="44" y="50"/>
                    </a:lnTo>
                    <a:lnTo>
                      <a:pt x="50" y="28"/>
                    </a:lnTo>
                    <a:lnTo>
                      <a:pt x="56" y="14"/>
                    </a:lnTo>
                    <a:lnTo>
                      <a:pt x="62" y="4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6" y="4"/>
                    </a:lnTo>
                    <a:lnTo>
                      <a:pt x="82" y="14"/>
                    </a:lnTo>
                    <a:lnTo>
                      <a:pt x="88" y="28"/>
                    </a:lnTo>
                    <a:lnTo>
                      <a:pt x="94" y="50"/>
                    </a:lnTo>
                    <a:lnTo>
                      <a:pt x="106" y="100"/>
                    </a:lnTo>
                    <a:lnTo>
                      <a:pt x="116" y="158"/>
                    </a:lnTo>
                    <a:lnTo>
                      <a:pt x="132" y="268"/>
                    </a:lnTo>
                    <a:lnTo>
                      <a:pt x="136" y="316"/>
                    </a:lnTo>
                    <a:lnTo>
                      <a:pt x="136" y="316"/>
                    </a:lnTo>
                    <a:lnTo>
                      <a:pt x="142" y="366"/>
                    </a:lnTo>
                    <a:lnTo>
                      <a:pt x="158" y="476"/>
                    </a:lnTo>
                    <a:lnTo>
                      <a:pt x="168" y="534"/>
                    </a:lnTo>
                    <a:lnTo>
                      <a:pt x="180" y="584"/>
                    </a:lnTo>
                    <a:lnTo>
                      <a:pt x="186" y="606"/>
                    </a:lnTo>
                    <a:lnTo>
                      <a:pt x="192" y="620"/>
                    </a:lnTo>
                    <a:lnTo>
                      <a:pt x="198" y="630"/>
                    </a:lnTo>
                    <a:lnTo>
                      <a:pt x="202" y="634"/>
                    </a:lnTo>
                    <a:lnTo>
                      <a:pt x="206" y="634"/>
                    </a:lnTo>
                    <a:lnTo>
                      <a:pt x="206" y="634"/>
                    </a:lnTo>
                    <a:lnTo>
                      <a:pt x="208" y="634"/>
                    </a:lnTo>
                    <a:lnTo>
                      <a:pt x="212" y="630"/>
                    </a:lnTo>
                    <a:lnTo>
                      <a:pt x="218" y="620"/>
                    </a:lnTo>
                    <a:lnTo>
                      <a:pt x="224" y="606"/>
                    </a:lnTo>
                    <a:lnTo>
                      <a:pt x="230" y="584"/>
                    </a:lnTo>
                    <a:lnTo>
                      <a:pt x="242" y="534"/>
                    </a:lnTo>
                    <a:lnTo>
                      <a:pt x="252" y="476"/>
                    </a:lnTo>
                    <a:lnTo>
                      <a:pt x="268" y="366"/>
                    </a:lnTo>
                    <a:lnTo>
                      <a:pt x="274" y="316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19" name="グループ化 18"/>
          <p:cNvGrpSpPr/>
          <p:nvPr/>
        </p:nvGrpSpPr>
        <p:grpSpPr>
          <a:xfrm>
            <a:off x="360688" y="2599610"/>
            <a:ext cx="8506788" cy="1509365"/>
            <a:chOff x="360688" y="2599610"/>
            <a:chExt cx="8506788" cy="1509365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403130" y="3209784"/>
              <a:ext cx="5377646" cy="496937"/>
              <a:chOff x="403130" y="1729842"/>
              <a:chExt cx="5377646" cy="496937"/>
            </a:xfrm>
          </p:grpSpPr>
          <p:sp>
            <p:nvSpPr>
              <p:cNvPr id="120" name="Freeform 499"/>
              <p:cNvSpPr>
                <a:spLocks/>
              </p:cNvSpPr>
              <p:nvPr/>
            </p:nvSpPr>
            <p:spPr bwMode="auto">
              <a:xfrm>
                <a:off x="2328487" y="1729842"/>
                <a:ext cx="390763" cy="496937"/>
              </a:xfrm>
              <a:custGeom>
                <a:avLst/>
                <a:gdLst>
                  <a:gd name="T0" fmla="*/ 0 w 151"/>
                  <a:gd name="T1" fmla="*/ 0 h 191"/>
                  <a:gd name="T2" fmla="*/ 38 w 151"/>
                  <a:gd name="T3" fmla="*/ 96 h 191"/>
                  <a:gd name="T4" fmla="*/ 38 w 151"/>
                  <a:gd name="T5" fmla="*/ 96 h 191"/>
                  <a:gd name="T6" fmla="*/ 76 w 151"/>
                  <a:gd name="T7" fmla="*/ 191 h 191"/>
                  <a:gd name="T8" fmla="*/ 113 w 151"/>
                  <a:gd name="T9" fmla="*/ 96 h 191"/>
                  <a:gd name="T10" fmla="*/ 151 w 151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91">
                    <a:moveTo>
                      <a:pt x="0" y="0"/>
                    </a:moveTo>
                    <a:cubicBezTo>
                      <a:pt x="15" y="0"/>
                      <a:pt x="38" y="96"/>
                      <a:pt x="38" y="96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8" y="96"/>
                      <a:pt x="60" y="191"/>
                      <a:pt x="76" y="191"/>
                    </a:cubicBezTo>
                    <a:cubicBezTo>
                      <a:pt x="91" y="191"/>
                      <a:pt x="113" y="96"/>
                      <a:pt x="113" y="96"/>
                    </a:cubicBezTo>
                    <a:cubicBezTo>
                      <a:pt x="113" y="96"/>
                      <a:pt x="136" y="0"/>
                      <a:pt x="151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1" name="Freeform 500"/>
              <p:cNvSpPr>
                <a:spLocks/>
              </p:cNvSpPr>
              <p:nvPr/>
            </p:nvSpPr>
            <p:spPr bwMode="auto">
              <a:xfrm>
                <a:off x="2719250" y="1729842"/>
                <a:ext cx="369966" cy="496937"/>
              </a:xfrm>
              <a:custGeom>
                <a:avLst/>
                <a:gdLst>
                  <a:gd name="T0" fmla="*/ 0 w 143"/>
                  <a:gd name="T1" fmla="*/ 0 h 191"/>
                  <a:gd name="T2" fmla="*/ 36 w 143"/>
                  <a:gd name="T3" fmla="*/ 96 h 191"/>
                  <a:gd name="T4" fmla="*/ 36 w 143"/>
                  <a:gd name="T5" fmla="*/ 96 h 191"/>
                  <a:gd name="T6" fmla="*/ 71 w 143"/>
                  <a:gd name="T7" fmla="*/ 191 h 191"/>
                  <a:gd name="T8" fmla="*/ 107 w 143"/>
                  <a:gd name="T9" fmla="*/ 96 h 191"/>
                  <a:gd name="T10" fmla="*/ 143 w 143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91">
                    <a:moveTo>
                      <a:pt x="0" y="0"/>
                    </a:moveTo>
                    <a:cubicBezTo>
                      <a:pt x="14" y="0"/>
                      <a:pt x="36" y="96"/>
                      <a:pt x="36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6"/>
                      <a:pt x="57" y="191"/>
                      <a:pt x="71" y="191"/>
                    </a:cubicBezTo>
                    <a:cubicBezTo>
                      <a:pt x="86" y="191"/>
                      <a:pt x="107" y="96"/>
                      <a:pt x="107" y="96"/>
                    </a:cubicBezTo>
                    <a:cubicBezTo>
                      <a:pt x="107" y="96"/>
                      <a:pt x="129" y="0"/>
                      <a:pt x="143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2" name="Freeform 501"/>
              <p:cNvSpPr>
                <a:spLocks/>
              </p:cNvSpPr>
              <p:nvPr/>
            </p:nvSpPr>
            <p:spPr bwMode="auto">
              <a:xfrm>
                <a:off x="3089216" y="1729842"/>
                <a:ext cx="349169" cy="496937"/>
              </a:xfrm>
              <a:custGeom>
                <a:avLst/>
                <a:gdLst>
                  <a:gd name="T0" fmla="*/ 0 w 135"/>
                  <a:gd name="T1" fmla="*/ 0 h 191"/>
                  <a:gd name="T2" fmla="*/ 34 w 135"/>
                  <a:gd name="T3" fmla="*/ 96 h 191"/>
                  <a:gd name="T4" fmla="*/ 34 w 135"/>
                  <a:gd name="T5" fmla="*/ 96 h 191"/>
                  <a:gd name="T6" fmla="*/ 67 w 135"/>
                  <a:gd name="T7" fmla="*/ 191 h 191"/>
                  <a:gd name="T8" fmla="*/ 101 w 135"/>
                  <a:gd name="T9" fmla="*/ 96 h 191"/>
                  <a:gd name="T10" fmla="*/ 135 w 135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91">
                    <a:moveTo>
                      <a:pt x="0" y="0"/>
                    </a:moveTo>
                    <a:cubicBezTo>
                      <a:pt x="13" y="0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54" y="191"/>
                      <a:pt x="67" y="191"/>
                    </a:cubicBezTo>
                    <a:cubicBezTo>
                      <a:pt x="81" y="191"/>
                      <a:pt x="101" y="96"/>
                      <a:pt x="101" y="96"/>
                    </a:cubicBezTo>
                    <a:cubicBezTo>
                      <a:pt x="101" y="96"/>
                      <a:pt x="121" y="0"/>
                      <a:pt x="135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3" name="Freeform 502"/>
              <p:cNvSpPr>
                <a:spLocks/>
              </p:cNvSpPr>
              <p:nvPr/>
            </p:nvSpPr>
            <p:spPr bwMode="auto">
              <a:xfrm>
                <a:off x="3438386" y="1729842"/>
                <a:ext cx="328372" cy="496937"/>
              </a:xfrm>
              <a:custGeom>
                <a:avLst/>
                <a:gdLst>
                  <a:gd name="T0" fmla="*/ 0 w 127"/>
                  <a:gd name="T1" fmla="*/ 0 h 191"/>
                  <a:gd name="T2" fmla="*/ 31 w 127"/>
                  <a:gd name="T3" fmla="*/ 96 h 191"/>
                  <a:gd name="T4" fmla="*/ 31 w 127"/>
                  <a:gd name="T5" fmla="*/ 96 h 191"/>
                  <a:gd name="T6" fmla="*/ 63 w 127"/>
                  <a:gd name="T7" fmla="*/ 191 h 191"/>
                  <a:gd name="T8" fmla="*/ 95 w 127"/>
                  <a:gd name="T9" fmla="*/ 96 h 191"/>
                  <a:gd name="T10" fmla="*/ 127 w 12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91">
                    <a:moveTo>
                      <a:pt x="0" y="0"/>
                    </a:moveTo>
                    <a:cubicBezTo>
                      <a:pt x="12" y="0"/>
                      <a:pt x="31" y="96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6"/>
                      <a:pt x="51" y="191"/>
                      <a:pt x="63" y="191"/>
                    </a:cubicBezTo>
                    <a:cubicBezTo>
                      <a:pt x="76" y="191"/>
                      <a:pt x="95" y="96"/>
                      <a:pt x="95" y="96"/>
                    </a:cubicBezTo>
                    <a:cubicBezTo>
                      <a:pt x="95" y="96"/>
                      <a:pt x="114" y="0"/>
                      <a:pt x="127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4" name="Freeform 503"/>
              <p:cNvSpPr>
                <a:spLocks/>
              </p:cNvSpPr>
              <p:nvPr/>
            </p:nvSpPr>
            <p:spPr bwMode="auto">
              <a:xfrm>
                <a:off x="3766758" y="1729842"/>
                <a:ext cx="308670" cy="496937"/>
              </a:xfrm>
              <a:custGeom>
                <a:avLst/>
                <a:gdLst>
                  <a:gd name="T0" fmla="*/ 0 w 119"/>
                  <a:gd name="T1" fmla="*/ 0 h 191"/>
                  <a:gd name="T2" fmla="*/ 29 w 119"/>
                  <a:gd name="T3" fmla="*/ 96 h 191"/>
                  <a:gd name="T4" fmla="*/ 29 w 119"/>
                  <a:gd name="T5" fmla="*/ 96 h 191"/>
                  <a:gd name="T6" fmla="*/ 59 w 119"/>
                  <a:gd name="T7" fmla="*/ 191 h 191"/>
                  <a:gd name="T8" fmla="*/ 89 w 119"/>
                  <a:gd name="T9" fmla="*/ 96 h 191"/>
                  <a:gd name="T10" fmla="*/ 119 w 119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91">
                    <a:moveTo>
                      <a:pt x="0" y="0"/>
                    </a:moveTo>
                    <a:cubicBezTo>
                      <a:pt x="12" y="0"/>
                      <a:pt x="29" y="96"/>
                      <a:pt x="2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96"/>
                      <a:pt x="47" y="191"/>
                      <a:pt x="59" y="191"/>
                    </a:cubicBezTo>
                    <a:cubicBezTo>
                      <a:pt x="71" y="191"/>
                      <a:pt x="89" y="96"/>
                      <a:pt x="89" y="96"/>
                    </a:cubicBezTo>
                    <a:cubicBezTo>
                      <a:pt x="89" y="96"/>
                      <a:pt x="107" y="0"/>
                      <a:pt x="119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5" name="Freeform 504"/>
              <p:cNvSpPr>
                <a:spLocks/>
              </p:cNvSpPr>
              <p:nvPr/>
            </p:nvSpPr>
            <p:spPr bwMode="auto">
              <a:xfrm>
                <a:off x="4075428" y="1729842"/>
                <a:ext cx="286779" cy="496937"/>
              </a:xfrm>
              <a:custGeom>
                <a:avLst/>
                <a:gdLst>
                  <a:gd name="T0" fmla="*/ 0 w 111"/>
                  <a:gd name="T1" fmla="*/ 0 h 191"/>
                  <a:gd name="T2" fmla="*/ 28 w 111"/>
                  <a:gd name="T3" fmla="*/ 96 h 191"/>
                  <a:gd name="T4" fmla="*/ 28 w 111"/>
                  <a:gd name="T5" fmla="*/ 96 h 191"/>
                  <a:gd name="T6" fmla="*/ 55 w 111"/>
                  <a:gd name="T7" fmla="*/ 191 h 191"/>
                  <a:gd name="T8" fmla="*/ 83 w 111"/>
                  <a:gd name="T9" fmla="*/ 96 h 191"/>
                  <a:gd name="T10" fmla="*/ 111 w 111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91">
                    <a:moveTo>
                      <a:pt x="0" y="0"/>
                    </a:moveTo>
                    <a:cubicBezTo>
                      <a:pt x="11" y="0"/>
                      <a:pt x="28" y="96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6"/>
                      <a:pt x="44" y="191"/>
                      <a:pt x="55" y="191"/>
                    </a:cubicBezTo>
                    <a:cubicBezTo>
                      <a:pt x="66" y="191"/>
                      <a:pt x="83" y="96"/>
                      <a:pt x="83" y="96"/>
                    </a:cubicBezTo>
                    <a:cubicBezTo>
                      <a:pt x="83" y="96"/>
                      <a:pt x="100" y="0"/>
                      <a:pt x="111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6" name="Freeform 505"/>
              <p:cNvSpPr>
                <a:spLocks/>
              </p:cNvSpPr>
              <p:nvPr/>
            </p:nvSpPr>
            <p:spPr bwMode="auto">
              <a:xfrm>
                <a:off x="4362207" y="1729842"/>
                <a:ext cx="267076" cy="496937"/>
              </a:xfrm>
              <a:custGeom>
                <a:avLst/>
                <a:gdLst>
                  <a:gd name="T0" fmla="*/ 0 w 103"/>
                  <a:gd name="T1" fmla="*/ 0 h 191"/>
                  <a:gd name="T2" fmla="*/ 26 w 103"/>
                  <a:gd name="T3" fmla="*/ 96 h 191"/>
                  <a:gd name="T4" fmla="*/ 26 w 103"/>
                  <a:gd name="T5" fmla="*/ 96 h 191"/>
                  <a:gd name="T6" fmla="*/ 51 w 103"/>
                  <a:gd name="T7" fmla="*/ 191 h 191"/>
                  <a:gd name="T8" fmla="*/ 77 w 103"/>
                  <a:gd name="T9" fmla="*/ 96 h 191"/>
                  <a:gd name="T10" fmla="*/ 103 w 103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91">
                    <a:moveTo>
                      <a:pt x="0" y="0"/>
                    </a:moveTo>
                    <a:cubicBezTo>
                      <a:pt x="10" y="0"/>
                      <a:pt x="26" y="96"/>
                      <a:pt x="26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6" y="96"/>
                      <a:pt x="41" y="191"/>
                      <a:pt x="51" y="191"/>
                    </a:cubicBezTo>
                    <a:cubicBezTo>
                      <a:pt x="62" y="191"/>
                      <a:pt x="77" y="96"/>
                      <a:pt x="77" y="96"/>
                    </a:cubicBezTo>
                    <a:cubicBezTo>
                      <a:pt x="77" y="96"/>
                      <a:pt x="93" y="0"/>
                      <a:pt x="103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7" name="Freeform 506"/>
              <p:cNvSpPr>
                <a:spLocks/>
              </p:cNvSpPr>
              <p:nvPr/>
            </p:nvSpPr>
            <p:spPr bwMode="auto">
              <a:xfrm>
                <a:off x="4629283" y="1729842"/>
                <a:ext cx="245185" cy="496937"/>
              </a:xfrm>
              <a:custGeom>
                <a:avLst/>
                <a:gdLst>
                  <a:gd name="T0" fmla="*/ 0 w 95"/>
                  <a:gd name="T1" fmla="*/ 0 h 191"/>
                  <a:gd name="T2" fmla="*/ 24 w 95"/>
                  <a:gd name="T3" fmla="*/ 96 h 191"/>
                  <a:gd name="T4" fmla="*/ 24 w 95"/>
                  <a:gd name="T5" fmla="*/ 96 h 191"/>
                  <a:gd name="T6" fmla="*/ 48 w 95"/>
                  <a:gd name="T7" fmla="*/ 191 h 191"/>
                  <a:gd name="T8" fmla="*/ 71 w 95"/>
                  <a:gd name="T9" fmla="*/ 96 h 191"/>
                  <a:gd name="T10" fmla="*/ 95 w 95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91">
                    <a:moveTo>
                      <a:pt x="0" y="0"/>
                    </a:moveTo>
                    <a:cubicBezTo>
                      <a:pt x="10" y="0"/>
                      <a:pt x="24" y="96"/>
                      <a:pt x="24" y="96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4" y="96"/>
                      <a:pt x="38" y="191"/>
                      <a:pt x="48" y="191"/>
                    </a:cubicBezTo>
                    <a:cubicBezTo>
                      <a:pt x="57" y="191"/>
                      <a:pt x="71" y="96"/>
                      <a:pt x="71" y="96"/>
                    </a:cubicBezTo>
                    <a:cubicBezTo>
                      <a:pt x="71" y="96"/>
                      <a:pt x="86" y="0"/>
                      <a:pt x="95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8" name="Freeform 507"/>
              <p:cNvSpPr>
                <a:spLocks/>
              </p:cNvSpPr>
              <p:nvPr/>
            </p:nvSpPr>
            <p:spPr bwMode="auto">
              <a:xfrm>
                <a:off x="403130" y="1729842"/>
                <a:ext cx="1925357" cy="496937"/>
              </a:xfrm>
              <a:custGeom>
                <a:avLst/>
                <a:gdLst>
                  <a:gd name="T0" fmla="*/ 0 w 744"/>
                  <a:gd name="T1" fmla="*/ 112 h 191"/>
                  <a:gd name="T2" fmla="*/ 524 w 744"/>
                  <a:gd name="T3" fmla="*/ 112 h 191"/>
                  <a:gd name="T4" fmla="*/ 585 w 744"/>
                  <a:gd name="T5" fmla="*/ 0 h 191"/>
                  <a:gd name="T6" fmla="*/ 585 w 744"/>
                  <a:gd name="T7" fmla="*/ 0 h 191"/>
                  <a:gd name="T8" fmla="*/ 625 w 744"/>
                  <a:gd name="T9" fmla="*/ 96 h 191"/>
                  <a:gd name="T10" fmla="*/ 625 w 744"/>
                  <a:gd name="T11" fmla="*/ 96 h 191"/>
                  <a:gd name="T12" fmla="*/ 665 w 744"/>
                  <a:gd name="T13" fmla="*/ 191 h 191"/>
                  <a:gd name="T14" fmla="*/ 704 w 744"/>
                  <a:gd name="T15" fmla="*/ 96 h 191"/>
                  <a:gd name="T16" fmla="*/ 744 w 744"/>
                  <a:gd name="T1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4" h="191">
                    <a:moveTo>
                      <a:pt x="0" y="112"/>
                    </a:moveTo>
                    <a:cubicBezTo>
                      <a:pt x="0" y="112"/>
                      <a:pt x="483" y="112"/>
                      <a:pt x="524" y="112"/>
                    </a:cubicBezTo>
                    <a:cubicBezTo>
                      <a:pt x="565" y="112"/>
                      <a:pt x="565" y="0"/>
                      <a:pt x="585" y="0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601" y="0"/>
                      <a:pt x="625" y="96"/>
                      <a:pt x="625" y="96"/>
                    </a:cubicBezTo>
                    <a:cubicBezTo>
                      <a:pt x="625" y="96"/>
                      <a:pt x="625" y="96"/>
                      <a:pt x="625" y="96"/>
                    </a:cubicBezTo>
                    <a:cubicBezTo>
                      <a:pt x="625" y="96"/>
                      <a:pt x="649" y="191"/>
                      <a:pt x="665" y="191"/>
                    </a:cubicBezTo>
                    <a:cubicBezTo>
                      <a:pt x="681" y="191"/>
                      <a:pt x="704" y="96"/>
                      <a:pt x="704" y="96"/>
                    </a:cubicBezTo>
                    <a:cubicBezTo>
                      <a:pt x="704" y="96"/>
                      <a:pt x="728" y="0"/>
                      <a:pt x="744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9" name="Freeform 508"/>
              <p:cNvSpPr>
                <a:spLocks/>
              </p:cNvSpPr>
              <p:nvPr/>
            </p:nvSpPr>
            <p:spPr bwMode="auto">
              <a:xfrm>
                <a:off x="4874468" y="1729842"/>
                <a:ext cx="906308" cy="496937"/>
              </a:xfrm>
              <a:custGeom>
                <a:avLst/>
                <a:gdLst>
                  <a:gd name="T0" fmla="*/ 0 w 350"/>
                  <a:gd name="T1" fmla="*/ 0 h 191"/>
                  <a:gd name="T2" fmla="*/ 22 w 350"/>
                  <a:gd name="T3" fmla="*/ 96 h 191"/>
                  <a:gd name="T4" fmla="*/ 22 w 350"/>
                  <a:gd name="T5" fmla="*/ 96 h 191"/>
                  <a:gd name="T6" fmla="*/ 44 w 350"/>
                  <a:gd name="T7" fmla="*/ 191 h 191"/>
                  <a:gd name="T8" fmla="*/ 66 w 350"/>
                  <a:gd name="T9" fmla="*/ 96 h 191"/>
                  <a:gd name="T10" fmla="*/ 88 w 350"/>
                  <a:gd name="T11" fmla="*/ 0 h 191"/>
                  <a:gd name="T12" fmla="*/ 88 w 350"/>
                  <a:gd name="T13" fmla="*/ 0 h 191"/>
                  <a:gd name="T14" fmla="*/ 149 w 350"/>
                  <a:gd name="T15" fmla="*/ 112 h 191"/>
                  <a:gd name="T16" fmla="*/ 350 w 350"/>
                  <a:gd name="T17" fmla="*/ 11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0" h="191">
                    <a:moveTo>
                      <a:pt x="0" y="0"/>
                    </a:moveTo>
                    <a:cubicBezTo>
                      <a:pt x="9" y="0"/>
                      <a:pt x="22" y="96"/>
                      <a:pt x="22" y="96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2" y="96"/>
                      <a:pt x="35" y="191"/>
                      <a:pt x="44" y="191"/>
                    </a:cubicBezTo>
                    <a:cubicBezTo>
                      <a:pt x="53" y="191"/>
                      <a:pt x="66" y="96"/>
                      <a:pt x="66" y="96"/>
                    </a:cubicBezTo>
                    <a:cubicBezTo>
                      <a:pt x="66" y="96"/>
                      <a:pt x="79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08" y="0"/>
                      <a:pt x="108" y="112"/>
                      <a:pt x="149" y="112"/>
                    </a:cubicBezTo>
                    <a:cubicBezTo>
                      <a:pt x="190" y="112"/>
                      <a:pt x="350" y="112"/>
                      <a:pt x="350" y="112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</p:grpSp>
        <p:sp>
          <p:nvSpPr>
            <p:cNvPr id="130" name="Line 509"/>
            <p:cNvSpPr>
              <a:spLocks noChangeShapeType="1"/>
            </p:cNvSpPr>
            <p:nvPr/>
          </p:nvSpPr>
          <p:spPr bwMode="auto">
            <a:xfrm>
              <a:off x="403130" y="3175851"/>
              <a:ext cx="0" cy="933123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2" name="Line 511"/>
            <p:cNvSpPr>
              <a:spLocks noChangeShapeType="1"/>
            </p:cNvSpPr>
            <p:nvPr/>
          </p:nvSpPr>
          <p:spPr bwMode="auto">
            <a:xfrm>
              <a:off x="403130" y="4108975"/>
              <a:ext cx="8464346" cy="0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4" name="Line 513"/>
            <p:cNvSpPr>
              <a:spLocks noChangeShapeType="1"/>
            </p:cNvSpPr>
            <p:nvPr/>
          </p:nvSpPr>
          <p:spPr bwMode="auto">
            <a:xfrm>
              <a:off x="1917020" y="3110178"/>
              <a:ext cx="404122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7" name="Rectangle 516"/>
            <p:cNvSpPr>
              <a:spLocks noChangeArrowheads="1"/>
            </p:cNvSpPr>
            <p:nvPr/>
          </p:nvSpPr>
          <p:spPr bwMode="auto">
            <a:xfrm>
              <a:off x="2020911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517"/>
            <p:cNvSpPr>
              <a:spLocks noChangeArrowheads="1"/>
            </p:cNvSpPr>
            <p:nvPr/>
          </p:nvSpPr>
          <p:spPr bwMode="auto">
            <a:xfrm>
              <a:off x="2179625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Line 518"/>
            <p:cNvSpPr>
              <a:spLocks noChangeShapeType="1"/>
            </p:cNvSpPr>
            <p:nvPr/>
          </p:nvSpPr>
          <p:spPr bwMode="auto">
            <a:xfrm>
              <a:off x="2328488" y="3110178"/>
              <a:ext cx="383418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2" name="Rectangle 521"/>
            <p:cNvSpPr>
              <a:spLocks noChangeArrowheads="1"/>
            </p:cNvSpPr>
            <p:nvPr/>
          </p:nvSpPr>
          <p:spPr bwMode="auto">
            <a:xfrm>
              <a:off x="2431377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522"/>
            <p:cNvSpPr>
              <a:spLocks noChangeArrowheads="1"/>
            </p:cNvSpPr>
            <p:nvPr/>
          </p:nvSpPr>
          <p:spPr bwMode="auto">
            <a:xfrm>
              <a:off x="2590090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Line 523"/>
            <p:cNvSpPr>
              <a:spLocks noChangeShapeType="1"/>
            </p:cNvSpPr>
            <p:nvPr/>
          </p:nvSpPr>
          <p:spPr bwMode="auto">
            <a:xfrm>
              <a:off x="2719250" y="3110178"/>
              <a:ext cx="369966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7" name="Rectangle 526"/>
            <p:cNvSpPr>
              <a:spLocks noChangeArrowheads="1"/>
            </p:cNvSpPr>
            <p:nvPr/>
          </p:nvSpPr>
          <p:spPr bwMode="auto">
            <a:xfrm>
              <a:off x="2822140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527"/>
            <p:cNvSpPr>
              <a:spLocks noChangeArrowheads="1"/>
            </p:cNvSpPr>
            <p:nvPr/>
          </p:nvSpPr>
          <p:spPr bwMode="auto">
            <a:xfrm>
              <a:off x="2980853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Line 528"/>
            <p:cNvSpPr>
              <a:spLocks noChangeShapeType="1"/>
            </p:cNvSpPr>
            <p:nvPr/>
          </p:nvSpPr>
          <p:spPr bwMode="auto">
            <a:xfrm>
              <a:off x="4870408" y="3110178"/>
              <a:ext cx="262284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2" name="Rectangle 531"/>
            <p:cNvSpPr>
              <a:spLocks noChangeArrowheads="1"/>
            </p:cNvSpPr>
            <p:nvPr/>
          </p:nvSpPr>
          <p:spPr bwMode="auto">
            <a:xfrm>
              <a:off x="4854765" y="2712847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540"/>
            <p:cNvSpPr>
              <a:spLocks noChangeArrowheads="1"/>
            </p:cNvSpPr>
            <p:nvPr/>
          </p:nvSpPr>
          <p:spPr bwMode="auto">
            <a:xfrm>
              <a:off x="360688" y="2599610"/>
              <a:ext cx="801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j</a:t>
              </a:r>
              <a:endPara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532"/>
            <p:cNvSpPr>
              <a:spLocks noChangeArrowheads="1"/>
            </p:cNvSpPr>
            <p:nvPr/>
          </p:nvSpPr>
          <p:spPr bwMode="auto">
            <a:xfrm>
              <a:off x="5001550" y="2876229"/>
              <a:ext cx="199213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4" name="グループ化 173"/>
          <p:cNvGrpSpPr/>
          <p:nvPr/>
        </p:nvGrpSpPr>
        <p:grpSpPr>
          <a:xfrm>
            <a:off x="2882149" y="5211733"/>
            <a:ext cx="3515774" cy="936443"/>
            <a:chOff x="2849920" y="5384422"/>
            <a:chExt cx="3515774" cy="499126"/>
          </a:xfrm>
        </p:grpSpPr>
        <p:sp>
          <p:nvSpPr>
            <p:cNvPr id="163" name="Freeform 544"/>
            <p:cNvSpPr>
              <a:spLocks/>
            </p:cNvSpPr>
            <p:nvPr/>
          </p:nvSpPr>
          <p:spPr bwMode="auto">
            <a:xfrm>
              <a:off x="2849920" y="5384422"/>
              <a:ext cx="616246" cy="499126"/>
            </a:xfrm>
            <a:custGeom>
              <a:avLst/>
              <a:gdLst>
                <a:gd name="T0" fmla="*/ 238 w 238"/>
                <a:gd name="T1" fmla="*/ 0 h 190"/>
                <a:gd name="T2" fmla="*/ 198 w 238"/>
                <a:gd name="T3" fmla="*/ 95 h 190"/>
                <a:gd name="T4" fmla="*/ 158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79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2" y="0"/>
                    <a:pt x="198" y="95"/>
                    <a:pt x="198" y="95"/>
                  </a:cubicBezTo>
                  <a:cubicBezTo>
                    <a:pt x="198" y="95"/>
                    <a:pt x="174" y="190"/>
                    <a:pt x="158" y="190"/>
                  </a:cubicBezTo>
                  <a:cubicBezTo>
                    <a:pt x="143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5" y="0"/>
                    <a:pt x="79" y="0"/>
                  </a:cubicBezTo>
                  <a:cubicBezTo>
                    <a:pt x="63" y="0"/>
                    <a:pt x="55" y="95"/>
                    <a:pt x="0" y="95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545"/>
            <p:cNvSpPr>
              <a:spLocks/>
            </p:cNvSpPr>
            <p:nvPr/>
          </p:nvSpPr>
          <p:spPr bwMode="auto">
            <a:xfrm>
              <a:off x="3466165" y="5384422"/>
              <a:ext cx="390764" cy="499126"/>
            </a:xfrm>
            <a:custGeom>
              <a:avLst/>
              <a:gdLst>
                <a:gd name="T0" fmla="*/ 0 w 151"/>
                <a:gd name="T1" fmla="*/ 0 h 190"/>
                <a:gd name="T2" fmla="*/ 38 w 151"/>
                <a:gd name="T3" fmla="*/ 95 h 190"/>
                <a:gd name="T4" fmla="*/ 38 w 151"/>
                <a:gd name="T5" fmla="*/ 95 h 190"/>
                <a:gd name="T6" fmla="*/ 75 w 151"/>
                <a:gd name="T7" fmla="*/ 190 h 190"/>
                <a:gd name="T8" fmla="*/ 113 w 151"/>
                <a:gd name="T9" fmla="*/ 95 h 190"/>
                <a:gd name="T10" fmla="*/ 151 w 15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0">
                  <a:moveTo>
                    <a:pt x="0" y="0"/>
                  </a:moveTo>
                  <a:cubicBezTo>
                    <a:pt x="15" y="0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60" y="190"/>
                    <a:pt x="75" y="190"/>
                  </a:cubicBezTo>
                  <a:cubicBezTo>
                    <a:pt x="90" y="190"/>
                    <a:pt x="113" y="95"/>
                    <a:pt x="113" y="95"/>
                  </a:cubicBezTo>
                  <a:cubicBezTo>
                    <a:pt x="113" y="95"/>
                    <a:pt x="136" y="0"/>
                    <a:pt x="151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546"/>
            <p:cNvSpPr>
              <a:spLocks/>
            </p:cNvSpPr>
            <p:nvPr/>
          </p:nvSpPr>
          <p:spPr bwMode="auto">
            <a:xfrm>
              <a:off x="3856929" y="5384422"/>
              <a:ext cx="371061" cy="499126"/>
            </a:xfrm>
            <a:custGeom>
              <a:avLst/>
              <a:gdLst>
                <a:gd name="T0" fmla="*/ 0 w 143"/>
                <a:gd name="T1" fmla="*/ 0 h 190"/>
                <a:gd name="T2" fmla="*/ 35 w 143"/>
                <a:gd name="T3" fmla="*/ 95 h 190"/>
                <a:gd name="T4" fmla="*/ 35 w 143"/>
                <a:gd name="T5" fmla="*/ 95 h 190"/>
                <a:gd name="T6" fmla="*/ 71 w 143"/>
                <a:gd name="T7" fmla="*/ 190 h 190"/>
                <a:gd name="T8" fmla="*/ 107 w 143"/>
                <a:gd name="T9" fmla="*/ 95 h 190"/>
                <a:gd name="T10" fmla="*/ 143 w 14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0">
                  <a:moveTo>
                    <a:pt x="0" y="0"/>
                  </a:moveTo>
                  <a:cubicBezTo>
                    <a:pt x="14" y="0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57" y="190"/>
                    <a:pt x="71" y="190"/>
                  </a:cubicBezTo>
                  <a:cubicBezTo>
                    <a:pt x="85" y="190"/>
                    <a:pt x="107" y="95"/>
                    <a:pt x="107" y="95"/>
                  </a:cubicBezTo>
                  <a:cubicBezTo>
                    <a:pt x="107" y="95"/>
                    <a:pt x="128" y="0"/>
                    <a:pt x="143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547"/>
            <p:cNvSpPr>
              <a:spLocks/>
            </p:cNvSpPr>
            <p:nvPr/>
          </p:nvSpPr>
          <p:spPr bwMode="auto">
            <a:xfrm>
              <a:off x="4227989" y="5384422"/>
              <a:ext cx="346981" cy="499126"/>
            </a:xfrm>
            <a:custGeom>
              <a:avLst/>
              <a:gdLst>
                <a:gd name="T0" fmla="*/ 0 w 134"/>
                <a:gd name="T1" fmla="*/ 0 h 190"/>
                <a:gd name="T2" fmla="*/ 33 w 134"/>
                <a:gd name="T3" fmla="*/ 95 h 190"/>
                <a:gd name="T4" fmla="*/ 33 w 134"/>
                <a:gd name="T5" fmla="*/ 95 h 190"/>
                <a:gd name="T6" fmla="*/ 67 w 134"/>
                <a:gd name="T7" fmla="*/ 190 h 190"/>
                <a:gd name="T8" fmla="*/ 101 w 134"/>
                <a:gd name="T9" fmla="*/ 95 h 190"/>
                <a:gd name="T10" fmla="*/ 134 w 134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90">
                  <a:moveTo>
                    <a:pt x="0" y="0"/>
                  </a:moveTo>
                  <a:cubicBezTo>
                    <a:pt x="13" y="0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54" y="190"/>
                    <a:pt x="67" y="190"/>
                  </a:cubicBezTo>
                  <a:cubicBezTo>
                    <a:pt x="80" y="190"/>
                    <a:pt x="101" y="95"/>
                    <a:pt x="101" y="95"/>
                  </a:cubicBezTo>
                  <a:cubicBezTo>
                    <a:pt x="101" y="95"/>
                    <a:pt x="121" y="0"/>
                    <a:pt x="134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548"/>
            <p:cNvSpPr>
              <a:spLocks/>
            </p:cNvSpPr>
            <p:nvPr/>
          </p:nvSpPr>
          <p:spPr bwMode="auto">
            <a:xfrm>
              <a:off x="4574970" y="5384422"/>
              <a:ext cx="329467" cy="499126"/>
            </a:xfrm>
            <a:custGeom>
              <a:avLst/>
              <a:gdLst>
                <a:gd name="T0" fmla="*/ 0 w 127"/>
                <a:gd name="T1" fmla="*/ 0 h 190"/>
                <a:gd name="T2" fmla="*/ 32 w 127"/>
                <a:gd name="T3" fmla="*/ 95 h 190"/>
                <a:gd name="T4" fmla="*/ 32 w 127"/>
                <a:gd name="T5" fmla="*/ 95 h 190"/>
                <a:gd name="T6" fmla="*/ 64 w 127"/>
                <a:gd name="T7" fmla="*/ 190 h 190"/>
                <a:gd name="T8" fmla="*/ 96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3" y="0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51" y="190"/>
                    <a:pt x="64" y="190"/>
                  </a:cubicBezTo>
                  <a:cubicBezTo>
                    <a:pt x="77" y="190"/>
                    <a:pt x="96" y="95"/>
                    <a:pt x="96" y="95"/>
                  </a:cubicBezTo>
                  <a:cubicBezTo>
                    <a:pt x="96" y="95"/>
                    <a:pt x="115" y="0"/>
                    <a:pt x="127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549"/>
            <p:cNvSpPr>
              <a:spLocks/>
            </p:cNvSpPr>
            <p:nvPr/>
          </p:nvSpPr>
          <p:spPr bwMode="auto">
            <a:xfrm>
              <a:off x="4904437" y="5384422"/>
              <a:ext cx="310859" cy="499126"/>
            </a:xfrm>
            <a:custGeom>
              <a:avLst/>
              <a:gdLst>
                <a:gd name="T0" fmla="*/ 0 w 120"/>
                <a:gd name="T1" fmla="*/ 0 h 190"/>
                <a:gd name="T2" fmla="*/ 30 w 120"/>
                <a:gd name="T3" fmla="*/ 95 h 190"/>
                <a:gd name="T4" fmla="*/ 30 w 120"/>
                <a:gd name="T5" fmla="*/ 95 h 190"/>
                <a:gd name="T6" fmla="*/ 60 w 120"/>
                <a:gd name="T7" fmla="*/ 190 h 190"/>
                <a:gd name="T8" fmla="*/ 90 w 120"/>
                <a:gd name="T9" fmla="*/ 95 h 190"/>
                <a:gd name="T10" fmla="*/ 120 w 120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90">
                  <a:moveTo>
                    <a:pt x="0" y="0"/>
                  </a:moveTo>
                  <a:cubicBezTo>
                    <a:pt x="12" y="0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48" y="190"/>
                    <a:pt x="60" y="190"/>
                  </a:cubicBezTo>
                  <a:cubicBezTo>
                    <a:pt x="72" y="190"/>
                    <a:pt x="90" y="95"/>
                    <a:pt x="90" y="95"/>
                  </a:cubicBezTo>
                  <a:cubicBezTo>
                    <a:pt x="90" y="95"/>
                    <a:pt x="108" y="0"/>
                    <a:pt x="120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550"/>
            <p:cNvSpPr>
              <a:spLocks/>
            </p:cNvSpPr>
            <p:nvPr/>
          </p:nvSpPr>
          <p:spPr bwMode="auto">
            <a:xfrm>
              <a:off x="5215296" y="5384422"/>
              <a:ext cx="287874" cy="499126"/>
            </a:xfrm>
            <a:custGeom>
              <a:avLst/>
              <a:gdLst>
                <a:gd name="T0" fmla="*/ 0 w 111"/>
                <a:gd name="T1" fmla="*/ 0 h 190"/>
                <a:gd name="T2" fmla="*/ 27 w 111"/>
                <a:gd name="T3" fmla="*/ 95 h 190"/>
                <a:gd name="T4" fmla="*/ 27 w 111"/>
                <a:gd name="T5" fmla="*/ 95 h 190"/>
                <a:gd name="T6" fmla="*/ 55 w 111"/>
                <a:gd name="T7" fmla="*/ 190 h 190"/>
                <a:gd name="T8" fmla="*/ 83 w 111"/>
                <a:gd name="T9" fmla="*/ 95 h 190"/>
                <a:gd name="T10" fmla="*/ 111 w 11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90">
                  <a:moveTo>
                    <a:pt x="0" y="0"/>
                  </a:moveTo>
                  <a:cubicBezTo>
                    <a:pt x="11" y="0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44" y="190"/>
                    <a:pt x="55" y="190"/>
                  </a:cubicBezTo>
                  <a:cubicBezTo>
                    <a:pt x="66" y="190"/>
                    <a:pt x="83" y="95"/>
                    <a:pt x="83" y="95"/>
                  </a:cubicBezTo>
                  <a:cubicBezTo>
                    <a:pt x="83" y="95"/>
                    <a:pt x="100" y="0"/>
                    <a:pt x="111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551"/>
            <p:cNvSpPr>
              <a:spLocks/>
            </p:cNvSpPr>
            <p:nvPr/>
          </p:nvSpPr>
          <p:spPr bwMode="auto">
            <a:xfrm>
              <a:off x="5503169" y="5384422"/>
              <a:ext cx="265982" cy="499126"/>
            </a:xfrm>
            <a:custGeom>
              <a:avLst/>
              <a:gdLst>
                <a:gd name="T0" fmla="*/ 0 w 103"/>
                <a:gd name="T1" fmla="*/ 0 h 190"/>
                <a:gd name="T2" fmla="*/ 25 w 103"/>
                <a:gd name="T3" fmla="*/ 95 h 190"/>
                <a:gd name="T4" fmla="*/ 25 w 103"/>
                <a:gd name="T5" fmla="*/ 95 h 190"/>
                <a:gd name="T6" fmla="*/ 51 w 103"/>
                <a:gd name="T7" fmla="*/ 190 h 190"/>
                <a:gd name="T8" fmla="*/ 77 w 103"/>
                <a:gd name="T9" fmla="*/ 95 h 190"/>
                <a:gd name="T10" fmla="*/ 103 w 10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90">
                  <a:moveTo>
                    <a:pt x="0" y="0"/>
                  </a:moveTo>
                  <a:cubicBezTo>
                    <a:pt x="10" y="0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5"/>
                    <a:pt x="41" y="190"/>
                    <a:pt x="51" y="190"/>
                  </a:cubicBezTo>
                  <a:cubicBezTo>
                    <a:pt x="62" y="190"/>
                    <a:pt x="77" y="95"/>
                    <a:pt x="77" y="95"/>
                  </a:cubicBezTo>
                  <a:cubicBezTo>
                    <a:pt x="77" y="95"/>
                    <a:pt x="92" y="0"/>
                    <a:pt x="103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552"/>
            <p:cNvSpPr>
              <a:spLocks/>
            </p:cNvSpPr>
            <p:nvPr/>
          </p:nvSpPr>
          <p:spPr bwMode="auto">
            <a:xfrm>
              <a:off x="5769151" y="5384422"/>
              <a:ext cx="246280" cy="499126"/>
            </a:xfrm>
            <a:custGeom>
              <a:avLst/>
              <a:gdLst>
                <a:gd name="T0" fmla="*/ 0 w 95"/>
                <a:gd name="T1" fmla="*/ 0 h 190"/>
                <a:gd name="T2" fmla="*/ 24 w 95"/>
                <a:gd name="T3" fmla="*/ 95 h 190"/>
                <a:gd name="T4" fmla="*/ 24 w 95"/>
                <a:gd name="T5" fmla="*/ 95 h 190"/>
                <a:gd name="T6" fmla="*/ 47 w 95"/>
                <a:gd name="T7" fmla="*/ 190 h 190"/>
                <a:gd name="T8" fmla="*/ 71 w 95"/>
                <a:gd name="T9" fmla="*/ 95 h 190"/>
                <a:gd name="T10" fmla="*/ 95 w 9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9" y="0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38" y="190"/>
                    <a:pt x="47" y="190"/>
                  </a:cubicBezTo>
                  <a:cubicBezTo>
                    <a:pt x="57" y="190"/>
                    <a:pt x="71" y="95"/>
                    <a:pt x="71" y="95"/>
                  </a:cubicBezTo>
                  <a:cubicBezTo>
                    <a:pt x="71" y="95"/>
                    <a:pt x="86" y="0"/>
                    <a:pt x="95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553"/>
            <p:cNvSpPr>
              <a:spLocks/>
            </p:cNvSpPr>
            <p:nvPr/>
          </p:nvSpPr>
          <p:spPr bwMode="auto">
            <a:xfrm>
              <a:off x="6015430" y="5384422"/>
              <a:ext cx="350264" cy="499126"/>
            </a:xfrm>
            <a:custGeom>
              <a:avLst/>
              <a:gdLst>
                <a:gd name="T0" fmla="*/ 0 w 135"/>
                <a:gd name="T1" fmla="*/ 0 h 190"/>
                <a:gd name="T2" fmla="*/ 22 w 135"/>
                <a:gd name="T3" fmla="*/ 95 h 190"/>
                <a:gd name="T4" fmla="*/ 22 w 135"/>
                <a:gd name="T5" fmla="*/ 95 h 190"/>
                <a:gd name="T6" fmla="*/ 44 w 135"/>
                <a:gd name="T7" fmla="*/ 190 h 190"/>
                <a:gd name="T8" fmla="*/ 66 w 135"/>
                <a:gd name="T9" fmla="*/ 95 h 190"/>
                <a:gd name="T10" fmla="*/ 87 w 135"/>
                <a:gd name="T11" fmla="*/ 0 h 190"/>
                <a:gd name="T12" fmla="*/ 135 w 135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9" y="0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35" y="190"/>
                    <a:pt x="44" y="190"/>
                  </a:cubicBezTo>
                  <a:cubicBezTo>
                    <a:pt x="52" y="190"/>
                    <a:pt x="66" y="95"/>
                    <a:pt x="66" y="95"/>
                  </a:cubicBezTo>
                  <a:cubicBezTo>
                    <a:pt x="66" y="95"/>
                    <a:pt x="79" y="0"/>
                    <a:pt x="87" y="0"/>
                  </a:cubicBezTo>
                  <a:cubicBezTo>
                    <a:pt x="95" y="0"/>
                    <a:pt x="103" y="95"/>
                    <a:pt x="135" y="95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200" name="直線コネクタ 199"/>
          <p:cNvCxnSpPr>
            <a:stCxn id="128" idx="2"/>
          </p:cNvCxnSpPr>
          <p:nvPr/>
        </p:nvCxnSpPr>
        <p:spPr>
          <a:xfrm>
            <a:off x="1917020" y="3209784"/>
            <a:ext cx="0" cy="32112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>
            <a:off x="3805229" y="1014004"/>
            <a:ext cx="258319" cy="40051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25487" y="4558450"/>
            <a:ext cx="2857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After 3</a:t>
            </a:r>
            <a:r>
              <a:rPr lang="en-US" altLang="ja-JP" sz="2800" baseline="30000" dirty="0" smtClean="0"/>
              <a:t>rd</a:t>
            </a:r>
            <a:r>
              <a:rPr lang="en-US" altLang="ja-JP" sz="2800" dirty="0" smtClean="0"/>
              <a:t> Period</a:t>
            </a:r>
            <a:endParaRPr kumimoji="1" lang="ja-JP" altLang="en-US" sz="2800" dirty="0"/>
          </a:p>
        </p:txBody>
      </p:sp>
      <p:grpSp>
        <p:nvGrpSpPr>
          <p:cNvPr id="73" name="グループ化 72"/>
          <p:cNvGrpSpPr/>
          <p:nvPr/>
        </p:nvGrpSpPr>
        <p:grpSpPr>
          <a:xfrm>
            <a:off x="2462720" y="5211732"/>
            <a:ext cx="3515774" cy="936443"/>
            <a:chOff x="2849920" y="5384422"/>
            <a:chExt cx="3515774" cy="499126"/>
          </a:xfrm>
        </p:grpSpPr>
        <p:sp>
          <p:nvSpPr>
            <p:cNvPr id="74" name="Freeform 544"/>
            <p:cNvSpPr>
              <a:spLocks/>
            </p:cNvSpPr>
            <p:nvPr/>
          </p:nvSpPr>
          <p:spPr bwMode="auto">
            <a:xfrm>
              <a:off x="2849920" y="5384422"/>
              <a:ext cx="616246" cy="499126"/>
            </a:xfrm>
            <a:custGeom>
              <a:avLst/>
              <a:gdLst>
                <a:gd name="T0" fmla="*/ 238 w 238"/>
                <a:gd name="T1" fmla="*/ 0 h 190"/>
                <a:gd name="T2" fmla="*/ 198 w 238"/>
                <a:gd name="T3" fmla="*/ 95 h 190"/>
                <a:gd name="T4" fmla="*/ 158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79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2" y="0"/>
                    <a:pt x="198" y="95"/>
                    <a:pt x="198" y="95"/>
                  </a:cubicBezTo>
                  <a:cubicBezTo>
                    <a:pt x="198" y="95"/>
                    <a:pt x="174" y="190"/>
                    <a:pt x="158" y="190"/>
                  </a:cubicBezTo>
                  <a:cubicBezTo>
                    <a:pt x="143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5" y="0"/>
                    <a:pt x="79" y="0"/>
                  </a:cubicBezTo>
                  <a:cubicBezTo>
                    <a:pt x="63" y="0"/>
                    <a:pt x="55" y="95"/>
                    <a:pt x="0" y="95"/>
                  </a:cubicBezTo>
                </a:path>
              </a:pathLst>
            </a:custGeom>
            <a:noFill/>
            <a:ln w="22225" cap="sq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545"/>
            <p:cNvSpPr>
              <a:spLocks/>
            </p:cNvSpPr>
            <p:nvPr/>
          </p:nvSpPr>
          <p:spPr bwMode="auto">
            <a:xfrm>
              <a:off x="3466165" y="5384422"/>
              <a:ext cx="390764" cy="499126"/>
            </a:xfrm>
            <a:custGeom>
              <a:avLst/>
              <a:gdLst>
                <a:gd name="T0" fmla="*/ 0 w 151"/>
                <a:gd name="T1" fmla="*/ 0 h 190"/>
                <a:gd name="T2" fmla="*/ 38 w 151"/>
                <a:gd name="T3" fmla="*/ 95 h 190"/>
                <a:gd name="T4" fmla="*/ 38 w 151"/>
                <a:gd name="T5" fmla="*/ 95 h 190"/>
                <a:gd name="T6" fmla="*/ 75 w 151"/>
                <a:gd name="T7" fmla="*/ 190 h 190"/>
                <a:gd name="T8" fmla="*/ 113 w 151"/>
                <a:gd name="T9" fmla="*/ 95 h 190"/>
                <a:gd name="T10" fmla="*/ 151 w 15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0">
                  <a:moveTo>
                    <a:pt x="0" y="0"/>
                  </a:moveTo>
                  <a:cubicBezTo>
                    <a:pt x="15" y="0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60" y="190"/>
                    <a:pt x="75" y="190"/>
                  </a:cubicBezTo>
                  <a:cubicBezTo>
                    <a:pt x="90" y="190"/>
                    <a:pt x="113" y="95"/>
                    <a:pt x="113" y="95"/>
                  </a:cubicBezTo>
                  <a:cubicBezTo>
                    <a:pt x="113" y="95"/>
                    <a:pt x="136" y="0"/>
                    <a:pt x="151" y="0"/>
                  </a:cubicBezTo>
                </a:path>
              </a:pathLst>
            </a:custGeom>
            <a:noFill/>
            <a:ln w="22225" cap="sq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546"/>
            <p:cNvSpPr>
              <a:spLocks/>
            </p:cNvSpPr>
            <p:nvPr/>
          </p:nvSpPr>
          <p:spPr bwMode="auto">
            <a:xfrm>
              <a:off x="3856929" y="5384422"/>
              <a:ext cx="371061" cy="499126"/>
            </a:xfrm>
            <a:custGeom>
              <a:avLst/>
              <a:gdLst>
                <a:gd name="T0" fmla="*/ 0 w 143"/>
                <a:gd name="T1" fmla="*/ 0 h 190"/>
                <a:gd name="T2" fmla="*/ 35 w 143"/>
                <a:gd name="T3" fmla="*/ 95 h 190"/>
                <a:gd name="T4" fmla="*/ 35 w 143"/>
                <a:gd name="T5" fmla="*/ 95 h 190"/>
                <a:gd name="T6" fmla="*/ 71 w 143"/>
                <a:gd name="T7" fmla="*/ 190 h 190"/>
                <a:gd name="T8" fmla="*/ 107 w 143"/>
                <a:gd name="T9" fmla="*/ 95 h 190"/>
                <a:gd name="T10" fmla="*/ 143 w 14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0">
                  <a:moveTo>
                    <a:pt x="0" y="0"/>
                  </a:moveTo>
                  <a:cubicBezTo>
                    <a:pt x="14" y="0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57" y="190"/>
                    <a:pt x="71" y="190"/>
                  </a:cubicBezTo>
                  <a:cubicBezTo>
                    <a:pt x="85" y="190"/>
                    <a:pt x="107" y="95"/>
                    <a:pt x="107" y="95"/>
                  </a:cubicBezTo>
                  <a:cubicBezTo>
                    <a:pt x="107" y="95"/>
                    <a:pt x="128" y="0"/>
                    <a:pt x="143" y="0"/>
                  </a:cubicBezTo>
                </a:path>
              </a:pathLst>
            </a:custGeom>
            <a:noFill/>
            <a:ln w="22225" cap="sq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547"/>
            <p:cNvSpPr>
              <a:spLocks/>
            </p:cNvSpPr>
            <p:nvPr/>
          </p:nvSpPr>
          <p:spPr bwMode="auto">
            <a:xfrm>
              <a:off x="4227989" y="5384422"/>
              <a:ext cx="346981" cy="499126"/>
            </a:xfrm>
            <a:custGeom>
              <a:avLst/>
              <a:gdLst>
                <a:gd name="T0" fmla="*/ 0 w 134"/>
                <a:gd name="T1" fmla="*/ 0 h 190"/>
                <a:gd name="T2" fmla="*/ 33 w 134"/>
                <a:gd name="T3" fmla="*/ 95 h 190"/>
                <a:gd name="T4" fmla="*/ 33 w 134"/>
                <a:gd name="T5" fmla="*/ 95 h 190"/>
                <a:gd name="T6" fmla="*/ 67 w 134"/>
                <a:gd name="T7" fmla="*/ 190 h 190"/>
                <a:gd name="T8" fmla="*/ 101 w 134"/>
                <a:gd name="T9" fmla="*/ 95 h 190"/>
                <a:gd name="T10" fmla="*/ 134 w 134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90">
                  <a:moveTo>
                    <a:pt x="0" y="0"/>
                  </a:moveTo>
                  <a:cubicBezTo>
                    <a:pt x="13" y="0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54" y="190"/>
                    <a:pt x="67" y="190"/>
                  </a:cubicBezTo>
                  <a:cubicBezTo>
                    <a:pt x="80" y="190"/>
                    <a:pt x="101" y="95"/>
                    <a:pt x="101" y="95"/>
                  </a:cubicBezTo>
                  <a:cubicBezTo>
                    <a:pt x="101" y="95"/>
                    <a:pt x="121" y="0"/>
                    <a:pt x="134" y="0"/>
                  </a:cubicBezTo>
                </a:path>
              </a:pathLst>
            </a:custGeom>
            <a:noFill/>
            <a:ln w="22225" cap="sq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548"/>
            <p:cNvSpPr>
              <a:spLocks/>
            </p:cNvSpPr>
            <p:nvPr/>
          </p:nvSpPr>
          <p:spPr bwMode="auto">
            <a:xfrm>
              <a:off x="4574970" y="5384422"/>
              <a:ext cx="329467" cy="499126"/>
            </a:xfrm>
            <a:custGeom>
              <a:avLst/>
              <a:gdLst>
                <a:gd name="T0" fmla="*/ 0 w 127"/>
                <a:gd name="T1" fmla="*/ 0 h 190"/>
                <a:gd name="T2" fmla="*/ 32 w 127"/>
                <a:gd name="T3" fmla="*/ 95 h 190"/>
                <a:gd name="T4" fmla="*/ 32 w 127"/>
                <a:gd name="T5" fmla="*/ 95 h 190"/>
                <a:gd name="T6" fmla="*/ 64 w 127"/>
                <a:gd name="T7" fmla="*/ 190 h 190"/>
                <a:gd name="T8" fmla="*/ 96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3" y="0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51" y="190"/>
                    <a:pt x="64" y="190"/>
                  </a:cubicBezTo>
                  <a:cubicBezTo>
                    <a:pt x="77" y="190"/>
                    <a:pt x="96" y="95"/>
                    <a:pt x="96" y="95"/>
                  </a:cubicBezTo>
                  <a:cubicBezTo>
                    <a:pt x="96" y="95"/>
                    <a:pt x="115" y="0"/>
                    <a:pt x="127" y="0"/>
                  </a:cubicBezTo>
                </a:path>
              </a:pathLst>
            </a:custGeom>
            <a:noFill/>
            <a:ln w="22225" cap="sq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549"/>
            <p:cNvSpPr>
              <a:spLocks/>
            </p:cNvSpPr>
            <p:nvPr/>
          </p:nvSpPr>
          <p:spPr bwMode="auto">
            <a:xfrm>
              <a:off x="4904437" y="5384422"/>
              <a:ext cx="310859" cy="499126"/>
            </a:xfrm>
            <a:custGeom>
              <a:avLst/>
              <a:gdLst>
                <a:gd name="T0" fmla="*/ 0 w 120"/>
                <a:gd name="T1" fmla="*/ 0 h 190"/>
                <a:gd name="T2" fmla="*/ 30 w 120"/>
                <a:gd name="T3" fmla="*/ 95 h 190"/>
                <a:gd name="T4" fmla="*/ 30 w 120"/>
                <a:gd name="T5" fmla="*/ 95 h 190"/>
                <a:gd name="T6" fmla="*/ 60 w 120"/>
                <a:gd name="T7" fmla="*/ 190 h 190"/>
                <a:gd name="T8" fmla="*/ 90 w 120"/>
                <a:gd name="T9" fmla="*/ 95 h 190"/>
                <a:gd name="T10" fmla="*/ 120 w 120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90">
                  <a:moveTo>
                    <a:pt x="0" y="0"/>
                  </a:moveTo>
                  <a:cubicBezTo>
                    <a:pt x="12" y="0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48" y="190"/>
                    <a:pt x="60" y="190"/>
                  </a:cubicBezTo>
                  <a:cubicBezTo>
                    <a:pt x="72" y="190"/>
                    <a:pt x="90" y="95"/>
                    <a:pt x="90" y="95"/>
                  </a:cubicBezTo>
                  <a:cubicBezTo>
                    <a:pt x="90" y="95"/>
                    <a:pt x="108" y="0"/>
                    <a:pt x="120" y="0"/>
                  </a:cubicBezTo>
                </a:path>
              </a:pathLst>
            </a:custGeom>
            <a:noFill/>
            <a:ln w="22225" cap="sq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550"/>
            <p:cNvSpPr>
              <a:spLocks/>
            </p:cNvSpPr>
            <p:nvPr/>
          </p:nvSpPr>
          <p:spPr bwMode="auto">
            <a:xfrm>
              <a:off x="5215296" y="5384422"/>
              <a:ext cx="287874" cy="499126"/>
            </a:xfrm>
            <a:custGeom>
              <a:avLst/>
              <a:gdLst>
                <a:gd name="T0" fmla="*/ 0 w 111"/>
                <a:gd name="T1" fmla="*/ 0 h 190"/>
                <a:gd name="T2" fmla="*/ 27 w 111"/>
                <a:gd name="T3" fmla="*/ 95 h 190"/>
                <a:gd name="T4" fmla="*/ 27 w 111"/>
                <a:gd name="T5" fmla="*/ 95 h 190"/>
                <a:gd name="T6" fmla="*/ 55 w 111"/>
                <a:gd name="T7" fmla="*/ 190 h 190"/>
                <a:gd name="T8" fmla="*/ 83 w 111"/>
                <a:gd name="T9" fmla="*/ 95 h 190"/>
                <a:gd name="T10" fmla="*/ 111 w 11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90">
                  <a:moveTo>
                    <a:pt x="0" y="0"/>
                  </a:moveTo>
                  <a:cubicBezTo>
                    <a:pt x="11" y="0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44" y="190"/>
                    <a:pt x="55" y="190"/>
                  </a:cubicBezTo>
                  <a:cubicBezTo>
                    <a:pt x="66" y="190"/>
                    <a:pt x="83" y="95"/>
                    <a:pt x="83" y="95"/>
                  </a:cubicBezTo>
                  <a:cubicBezTo>
                    <a:pt x="83" y="95"/>
                    <a:pt x="100" y="0"/>
                    <a:pt x="111" y="0"/>
                  </a:cubicBezTo>
                </a:path>
              </a:pathLst>
            </a:custGeom>
            <a:noFill/>
            <a:ln w="22225" cap="sq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551"/>
            <p:cNvSpPr>
              <a:spLocks/>
            </p:cNvSpPr>
            <p:nvPr/>
          </p:nvSpPr>
          <p:spPr bwMode="auto">
            <a:xfrm>
              <a:off x="5503169" y="5384422"/>
              <a:ext cx="265982" cy="499126"/>
            </a:xfrm>
            <a:custGeom>
              <a:avLst/>
              <a:gdLst>
                <a:gd name="T0" fmla="*/ 0 w 103"/>
                <a:gd name="T1" fmla="*/ 0 h 190"/>
                <a:gd name="T2" fmla="*/ 25 w 103"/>
                <a:gd name="T3" fmla="*/ 95 h 190"/>
                <a:gd name="T4" fmla="*/ 25 w 103"/>
                <a:gd name="T5" fmla="*/ 95 h 190"/>
                <a:gd name="T6" fmla="*/ 51 w 103"/>
                <a:gd name="T7" fmla="*/ 190 h 190"/>
                <a:gd name="T8" fmla="*/ 77 w 103"/>
                <a:gd name="T9" fmla="*/ 95 h 190"/>
                <a:gd name="T10" fmla="*/ 103 w 10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90">
                  <a:moveTo>
                    <a:pt x="0" y="0"/>
                  </a:moveTo>
                  <a:cubicBezTo>
                    <a:pt x="10" y="0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5"/>
                    <a:pt x="41" y="190"/>
                    <a:pt x="51" y="190"/>
                  </a:cubicBezTo>
                  <a:cubicBezTo>
                    <a:pt x="62" y="190"/>
                    <a:pt x="77" y="95"/>
                    <a:pt x="77" y="95"/>
                  </a:cubicBezTo>
                  <a:cubicBezTo>
                    <a:pt x="77" y="95"/>
                    <a:pt x="92" y="0"/>
                    <a:pt x="103" y="0"/>
                  </a:cubicBezTo>
                </a:path>
              </a:pathLst>
            </a:custGeom>
            <a:noFill/>
            <a:ln w="22225" cap="sq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552"/>
            <p:cNvSpPr>
              <a:spLocks/>
            </p:cNvSpPr>
            <p:nvPr/>
          </p:nvSpPr>
          <p:spPr bwMode="auto">
            <a:xfrm>
              <a:off x="5769151" y="5384422"/>
              <a:ext cx="246280" cy="499126"/>
            </a:xfrm>
            <a:custGeom>
              <a:avLst/>
              <a:gdLst>
                <a:gd name="T0" fmla="*/ 0 w 95"/>
                <a:gd name="T1" fmla="*/ 0 h 190"/>
                <a:gd name="T2" fmla="*/ 24 w 95"/>
                <a:gd name="T3" fmla="*/ 95 h 190"/>
                <a:gd name="T4" fmla="*/ 24 w 95"/>
                <a:gd name="T5" fmla="*/ 95 h 190"/>
                <a:gd name="T6" fmla="*/ 47 w 95"/>
                <a:gd name="T7" fmla="*/ 190 h 190"/>
                <a:gd name="T8" fmla="*/ 71 w 95"/>
                <a:gd name="T9" fmla="*/ 95 h 190"/>
                <a:gd name="T10" fmla="*/ 95 w 9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9" y="0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38" y="190"/>
                    <a:pt x="47" y="190"/>
                  </a:cubicBezTo>
                  <a:cubicBezTo>
                    <a:pt x="57" y="190"/>
                    <a:pt x="71" y="95"/>
                    <a:pt x="71" y="95"/>
                  </a:cubicBezTo>
                  <a:cubicBezTo>
                    <a:pt x="71" y="95"/>
                    <a:pt x="86" y="0"/>
                    <a:pt x="95" y="0"/>
                  </a:cubicBezTo>
                </a:path>
              </a:pathLst>
            </a:custGeom>
            <a:noFill/>
            <a:ln w="22225" cap="sq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553"/>
            <p:cNvSpPr>
              <a:spLocks/>
            </p:cNvSpPr>
            <p:nvPr/>
          </p:nvSpPr>
          <p:spPr bwMode="auto">
            <a:xfrm>
              <a:off x="6015430" y="5384422"/>
              <a:ext cx="350264" cy="499126"/>
            </a:xfrm>
            <a:custGeom>
              <a:avLst/>
              <a:gdLst>
                <a:gd name="T0" fmla="*/ 0 w 135"/>
                <a:gd name="T1" fmla="*/ 0 h 190"/>
                <a:gd name="T2" fmla="*/ 22 w 135"/>
                <a:gd name="T3" fmla="*/ 95 h 190"/>
                <a:gd name="T4" fmla="*/ 22 w 135"/>
                <a:gd name="T5" fmla="*/ 95 h 190"/>
                <a:gd name="T6" fmla="*/ 44 w 135"/>
                <a:gd name="T7" fmla="*/ 190 h 190"/>
                <a:gd name="T8" fmla="*/ 66 w 135"/>
                <a:gd name="T9" fmla="*/ 95 h 190"/>
                <a:gd name="T10" fmla="*/ 87 w 135"/>
                <a:gd name="T11" fmla="*/ 0 h 190"/>
                <a:gd name="T12" fmla="*/ 135 w 135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9" y="0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35" y="190"/>
                    <a:pt x="44" y="190"/>
                  </a:cubicBezTo>
                  <a:cubicBezTo>
                    <a:pt x="52" y="190"/>
                    <a:pt x="66" y="95"/>
                    <a:pt x="66" y="95"/>
                  </a:cubicBezTo>
                  <a:cubicBezTo>
                    <a:pt x="66" y="95"/>
                    <a:pt x="79" y="0"/>
                    <a:pt x="87" y="0"/>
                  </a:cubicBezTo>
                  <a:cubicBezTo>
                    <a:pt x="95" y="0"/>
                    <a:pt x="103" y="95"/>
                    <a:pt x="135" y="95"/>
                  </a:cubicBezTo>
                </a:path>
              </a:pathLst>
            </a:custGeom>
            <a:noFill/>
            <a:ln w="22225" cap="sq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918616" y="4764614"/>
            <a:ext cx="3677337" cy="1383561"/>
            <a:chOff x="1918616" y="4764614"/>
            <a:chExt cx="3677337" cy="1383561"/>
          </a:xfrm>
        </p:grpSpPr>
        <p:grpSp>
          <p:nvGrpSpPr>
            <p:cNvPr id="103" name="グループ化 102"/>
            <p:cNvGrpSpPr/>
            <p:nvPr/>
          </p:nvGrpSpPr>
          <p:grpSpPr>
            <a:xfrm>
              <a:off x="2080179" y="5211732"/>
              <a:ext cx="3515774" cy="936443"/>
              <a:chOff x="2849920" y="5384422"/>
              <a:chExt cx="3515774" cy="499126"/>
            </a:xfrm>
          </p:grpSpPr>
          <p:sp>
            <p:nvSpPr>
              <p:cNvPr id="106" name="Freeform 544"/>
              <p:cNvSpPr>
                <a:spLocks/>
              </p:cNvSpPr>
              <p:nvPr/>
            </p:nvSpPr>
            <p:spPr bwMode="auto">
              <a:xfrm>
                <a:off x="2849920" y="5384422"/>
                <a:ext cx="616246" cy="499126"/>
              </a:xfrm>
              <a:custGeom>
                <a:avLst/>
                <a:gdLst>
                  <a:gd name="T0" fmla="*/ 238 w 238"/>
                  <a:gd name="T1" fmla="*/ 0 h 190"/>
                  <a:gd name="T2" fmla="*/ 198 w 238"/>
                  <a:gd name="T3" fmla="*/ 95 h 190"/>
                  <a:gd name="T4" fmla="*/ 158 w 238"/>
                  <a:gd name="T5" fmla="*/ 190 h 190"/>
                  <a:gd name="T6" fmla="*/ 119 w 238"/>
                  <a:gd name="T7" fmla="*/ 95 h 190"/>
                  <a:gd name="T8" fmla="*/ 119 w 238"/>
                  <a:gd name="T9" fmla="*/ 95 h 190"/>
                  <a:gd name="T10" fmla="*/ 79 w 238"/>
                  <a:gd name="T11" fmla="*/ 0 h 190"/>
                  <a:gd name="T12" fmla="*/ 0 w 238"/>
                  <a:gd name="T13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90">
                    <a:moveTo>
                      <a:pt x="238" y="0"/>
                    </a:moveTo>
                    <a:cubicBezTo>
                      <a:pt x="222" y="0"/>
                      <a:pt x="198" y="95"/>
                      <a:pt x="198" y="95"/>
                    </a:cubicBezTo>
                    <a:cubicBezTo>
                      <a:pt x="198" y="95"/>
                      <a:pt x="174" y="190"/>
                      <a:pt x="158" y="190"/>
                    </a:cubicBezTo>
                    <a:cubicBezTo>
                      <a:pt x="143" y="190"/>
                      <a:pt x="119" y="95"/>
                      <a:pt x="119" y="95"/>
                    </a:cubicBezTo>
                    <a:cubicBezTo>
                      <a:pt x="119" y="95"/>
                      <a:pt x="119" y="95"/>
                      <a:pt x="119" y="95"/>
                    </a:cubicBezTo>
                    <a:cubicBezTo>
                      <a:pt x="119" y="95"/>
                      <a:pt x="95" y="0"/>
                      <a:pt x="79" y="0"/>
                    </a:cubicBezTo>
                    <a:cubicBezTo>
                      <a:pt x="63" y="0"/>
                      <a:pt x="55" y="95"/>
                      <a:pt x="0" y="95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545"/>
              <p:cNvSpPr>
                <a:spLocks/>
              </p:cNvSpPr>
              <p:nvPr/>
            </p:nvSpPr>
            <p:spPr bwMode="auto">
              <a:xfrm>
                <a:off x="3466165" y="5384422"/>
                <a:ext cx="390764" cy="499126"/>
              </a:xfrm>
              <a:custGeom>
                <a:avLst/>
                <a:gdLst>
                  <a:gd name="T0" fmla="*/ 0 w 151"/>
                  <a:gd name="T1" fmla="*/ 0 h 190"/>
                  <a:gd name="T2" fmla="*/ 38 w 151"/>
                  <a:gd name="T3" fmla="*/ 95 h 190"/>
                  <a:gd name="T4" fmla="*/ 38 w 151"/>
                  <a:gd name="T5" fmla="*/ 95 h 190"/>
                  <a:gd name="T6" fmla="*/ 75 w 151"/>
                  <a:gd name="T7" fmla="*/ 190 h 190"/>
                  <a:gd name="T8" fmla="*/ 113 w 151"/>
                  <a:gd name="T9" fmla="*/ 95 h 190"/>
                  <a:gd name="T10" fmla="*/ 151 w 151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90">
                    <a:moveTo>
                      <a:pt x="0" y="0"/>
                    </a:moveTo>
                    <a:cubicBezTo>
                      <a:pt x="15" y="0"/>
                      <a:pt x="38" y="95"/>
                      <a:pt x="38" y="95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60" y="190"/>
                      <a:pt x="75" y="190"/>
                    </a:cubicBezTo>
                    <a:cubicBezTo>
                      <a:pt x="90" y="190"/>
                      <a:pt x="113" y="95"/>
                      <a:pt x="113" y="95"/>
                    </a:cubicBezTo>
                    <a:cubicBezTo>
                      <a:pt x="113" y="95"/>
                      <a:pt x="136" y="0"/>
                      <a:pt x="151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546"/>
              <p:cNvSpPr>
                <a:spLocks/>
              </p:cNvSpPr>
              <p:nvPr/>
            </p:nvSpPr>
            <p:spPr bwMode="auto">
              <a:xfrm>
                <a:off x="3856929" y="5384422"/>
                <a:ext cx="371061" cy="499126"/>
              </a:xfrm>
              <a:custGeom>
                <a:avLst/>
                <a:gdLst>
                  <a:gd name="T0" fmla="*/ 0 w 143"/>
                  <a:gd name="T1" fmla="*/ 0 h 190"/>
                  <a:gd name="T2" fmla="*/ 35 w 143"/>
                  <a:gd name="T3" fmla="*/ 95 h 190"/>
                  <a:gd name="T4" fmla="*/ 35 w 143"/>
                  <a:gd name="T5" fmla="*/ 95 h 190"/>
                  <a:gd name="T6" fmla="*/ 71 w 143"/>
                  <a:gd name="T7" fmla="*/ 190 h 190"/>
                  <a:gd name="T8" fmla="*/ 107 w 143"/>
                  <a:gd name="T9" fmla="*/ 95 h 190"/>
                  <a:gd name="T10" fmla="*/ 143 w 143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90">
                    <a:moveTo>
                      <a:pt x="0" y="0"/>
                    </a:moveTo>
                    <a:cubicBezTo>
                      <a:pt x="14" y="0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57" y="190"/>
                      <a:pt x="71" y="190"/>
                    </a:cubicBezTo>
                    <a:cubicBezTo>
                      <a:pt x="85" y="190"/>
                      <a:pt x="107" y="95"/>
                      <a:pt x="107" y="95"/>
                    </a:cubicBezTo>
                    <a:cubicBezTo>
                      <a:pt x="107" y="95"/>
                      <a:pt x="128" y="0"/>
                      <a:pt x="143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547"/>
              <p:cNvSpPr>
                <a:spLocks/>
              </p:cNvSpPr>
              <p:nvPr/>
            </p:nvSpPr>
            <p:spPr bwMode="auto">
              <a:xfrm>
                <a:off x="4227989" y="5384422"/>
                <a:ext cx="346981" cy="499126"/>
              </a:xfrm>
              <a:custGeom>
                <a:avLst/>
                <a:gdLst>
                  <a:gd name="T0" fmla="*/ 0 w 134"/>
                  <a:gd name="T1" fmla="*/ 0 h 190"/>
                  <a:gd name="T2" fmla="*/ 33 w 134"/>
                  <a:gd name="T3" fmla="*/ 95 h 190"/>
                  <a:gd name="T4" fmla="*/ 33 w 134"/>
                  <a:gd name="T5" fmla="*/ 95 h 190"/>
                  <a:gd name="T6" fmla="*/ 67 w 134"/>
                  <a:gd name="T7" fmla="*/ 190 h 190"/>
                  <a:gd name="T8" fmla="*/ 101 w 134"/>
                  <a:gd name="T9" fmla="*/ 95 h 190"/>
                  <a:gd name="T10" fmla="*/ 134 w 134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190">
                    <a:moveTo>
                      <a:pt x="0" y="0"/>
                    </a:moveTo>
                    <a:cubicBezTo>
                      <a:pt x="13" y="0"/>
                      <a:pt x="33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5"/>
                      <a:pt x="54" y="190"/>
                      <a:pt x="67" y="190"/>
                    </a:cubicBezTo>
                    <a:cubicBezTo>
                      <a:pt x="80" y="190"/>
                      <a:pt x="101" y="95"/>
                      <a:pt x="101" y="95"/>
                    </a:cubicBezTo>
                    <a:cubicBezTo>
                      <a:pt x="101" y="95"/>
                      <a:pt x="121" y="0"/>
                      <a:pt x="134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Freeform 548"/>
              <p:cNvSpPr>
                <a:spLocks/>
              </p:cNvSpPr>
              <p:nvPr/>
            </p:nvSpPr>
            <p:spPr bwMode="auto">
              <a:xfrm>
                <a:off x="4574970" y="5384422"/>
                <a:ext cx="329467" cy="499126"/>
              </a:xfrm>
              <a:custGeom>
                <a:avLst/>
                <a:gdLst>
                  <a:gd name="T0" fmla="*/ 0 w 127"/>
                  <a:gd name="T1" fmla="*/ 0 h 190"/>
                  <a:gd name="T2" fmla="*/ 32 w 127"/>
                  <a:gd name="T3" fmla="*/ 95 h 190"/>
                  <a:gd name="T4" fmla="*/ 32 w 127"/>
                  <a:gd name="T5" fmla="*/ 95 h 190"/>
                  <a:gd name="T6" fmla="*/ 64 w 127"/>
                  <a:gd name="T7" fmla="*/ 190 h 190"/>
                  <a:gd name="T8" fmla="*/ 96 w 127"/>
                  <a:gd name="T9" fmla="*/ 95 h 190"/>
                  <a:gd name="T10" fmla="*/ 127 w 127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90">
                    <a:moveTo>
                      <a:pt x="0" y="0"/>
                    </a:moveTo>
                    <a:cubicBezTo>
                      <a:pt x="13" y="0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51" y="190"/>
                      <a:pt x="64" y="190"/>
                    </a:cubicBezTo>
                    <a:cubicBezTo>
                      <a:pt x="77" y="190"/>
                      <a:pt x="96" y="95"/>
                      <a:pt x="96" y="95"/>
                    </a:cubicBezTo>
                    <a:cubicBezTo>
                      <a:pt x="96" y="95"/>
                      <a:pt x="115" y="0"/>
                      <a:pt x="127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549"/>
              <p:cNvSpPr>
                <a:spLocks/>
              </p:cNvSpPr>
              <p:nvPr/>
            </p:nvSpPr>
            <p:spPr bwMode="auto">
              <a:xfrm>
                <a:off x="4904437" y="5384422"/>
                <a:ext cx="310859" cy="499126"/>
              </a:xfrm>
              <a:custGeom>
                <a:avLst/>
                <a:gdLst>
                  <a:gd name="T0" fmla="*/ 0 w 120"/>
                  <a:gd name="T1" fmla="*/ 0 h 190"/>
                  <a:gd name="T2" fmla="*/ 30 w 120"/>
                  <a:gd name="T3" fmla="*/ 95 h 190"/>
                  <a:gd name="T4" fmla="*/ 30 w 120"/>
                  <a:gd name="T5" fmla="*/ 95 h 190"/>
                  <a:gd name="T6" fmla="*/ 60 w 120"/>
                  <a:gd name="T7" fmla="*/ 190 h 190"/>
                  <a:gd name="T8" fmla="*/ 90 w 120"/>
                  <a:gd name="T9" fmla="*/ 95 h 190"/>
                  <a:gd name="T10" fmla="*/ 120 w 120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90">
                    <a:moveTo>
                      <a:pt x="0" y="0"/>
                    </a:moveTo>
                    <a:cubicBezTo>
                      <a:pt x="12" y="0"/>
                      <a:pt x="30" y="95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5"/>
                      <a:pt x="48" y="190"/>
                      <a:pt x="60" y="190"/>
                    </a:cubicBezTo>
                    <a:cubicBezTo>
                      <a:pt x="72" y="190"/>
                      <a:pt x="90" y="95"/>
                      <a:pt x="90" y="95"/>
                    </a:cubicBezTo>
                    <a:cubicBezTo>
                      <a:pt x="90" y="95"/>
                      <a:pt x="108" y="0"/>
                      <a:pt x="120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Freeform 550"/>
              <p:cNvSpPr>
                <a:spLocks/>
              </p:cNvSpPr>
              <p:nvPr/>
            </p:nvSpPr>
            <p:spPr bwMode="auto">
              <a:xfrm>
                <a:off x="5215296" y="5384422"/>
                <a:ext cx="287874" cy="499126"/>
              </a:xfrm>
              <a:custGeom>
                <a:avLst/>
                <a:gdLst>
                  <a:gd name="T0" fmla="*/ 0 w 111"/>
                  <a:gd name="T1" fmla="*/ 0 h 190"/>
                  <a:gd name="T2" fmla="*/ 27 w 111"/>
                  <a:gd name="T3" fmla="*/ 95 h 190"/>
                  <a:gd name="T4" fmla="*/ 27 w 111"/>
                  <a:gd name="T5" fmla="*/ 95 h 190"/>
                  <a:gd name="T6" fmla="*/ 55 w 111"/>
                  <a:gd name="T7" fmla="*/ 190 h 190"/>
                  <a:gd name="T8" fmla="*/ 83 w 111"/>
                  <a:gd name="T9" fmla="*/ 95 h 190"/>
                  <a:gd name="T10" fmla="*/ 111 w 111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90">
                    <a:moveTo>
                      <a:pt x="0" y="0"/>
                    </a:moveTo>
                    <a:cubicBezTo>
                      <a:pt x="11" y="0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44" y="190"/>
                      <a:pt x="55" y="190"/>
                    </a:cubicBezTo>
                    <a:cubicBezTo>
                      <a:pt x="66" y="190"/>
                      <a:pt x="83" y="95"/>
                      <a:pt x="83" y="95"/>
                    </a:cubicBezTo>
                    <a:cubicBezTo>
                      <a:pt x="83" y="95"/>
                      <a:pt x="100" y="0"/>
                      <a:pt x="111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551"/>
              <p:cNvSpPr>
                <a:spLocks/>
              </p:cNvSpPr>
              <p:nvPr/>
            </p:nvSpPr>
            <p:spPr bwMode="auto">
              <a:xfrm>
                <a:off x="5503169" y="5384422"/>
                <a:ext cx="265982" cy="499126"/>
              </a:xfrm>
              <a:custGeom>
                <a:avLst/>
                <a:gdLst>
                  <a:gd name="T0" fmla="*/ 0 w 103"/>
                  <a:gd name="T1" fmla="*/ 0 h 190"/>
                  <a:gd name="T2" fmla="*/ 25 w 103"/>
                  <a:gd name="T3" fmla="*/ 95 h 190"/>
                  <a:gd name="T4" fmla="*/ 25 w 103"/>
                  <a:gd name="T5" fmla="*/ 95 h 190"/>
                  <a:gd name="T6" fmla="*/ 51 w 103"/>
                  <a:gd name="T7" fmla="*/ 190 h 190"/>
                  <a:gd name="T8" fmla="*/ 77 w 103"/>
                  <a:gd name="T9" fmla="*/ 95 h 190"/>
                  <a:gd name="T10" fmla="*/ 103 w 103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90">
                    <a:moveTo>
                      <a:pt x="0" y="0"/>
                    </a:moveTo>
                    <a:cubicBezTo>
                      <a:pt x="10" y="0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5"/>
                      <a:pt x="41" y="190"/>
                      <a:pt x="51" y="190"/>
                    </a:cubicBezTo>
                    <a:cubicBezTo>
                      <a:pt x="62" y="190"/>
                      <a:pt x="77" y="95"/>
                      <a:pt x="77" y="95"/>
                    </a:cubicBezTo>
                    <a:cubicBezTo>
                      <a:pt x="77" y="95"/>
                      <a:pt x="92" y="0"/>
                      <a:pt x="103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Freeform 552"/>
              <p:cNvSpPr>
                <a:spLocks/>
              </p:cNvSpPr>
              <p:nvPr/>
            </p:nvSpPr>
            <p:spPr bwMode="auto">
              <a:xfrm>
                <a:off x="5769151" y="5384422"/>
                <a:ext cx="246280" cy="499126"/>
              </a:xfrm>
              <a:custGeom>
                <a:avLst/>
                <a:gdLst>
                  <a:gd name="T0" fmla="*/ 0 w 95"/>
                  <a:gd name="T1" fmla="*/ 0 h 190"/>
                  <a:gd name="T2" fmla="*/ 24 w 95"/>
                  <a:gd name="T3" fmla="*/ 95 h 190"/>
                  <a:gd name="T4" fmla="*/ 24 w 95"/>
                  <a:gd name="T5" fmla="*/ 95 h 190"/>
                  <a:gd name="T6" fmla="*/ 47 w 95"/>
                  <a:gd name="T7" fmla="*/ 190 h 190"/>
                  <a:gd name="T8" fmla="*/ 71 w 95"/>
                  <a:gd name="T9" fmla="*/ 95 h 190"/>
                  <a:gd name="T10" fmla="*/ 95 w 95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90">
                    <a:moveTo>
                      <a:pt x="0" y="0"/>
                    </a:moveTo>
                    <a:cubicBezTo>
                      <a:pt x="9" y="0"/>
                      <a:pt x="24" y="95"/>
                      <a:pt x="24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24" y="95"/>
                      <a:pt x="38" y="190"/>
                      <a:pt x="47" y="190"/>
                    </a:cubicBezTo>
                    <a:cubicBezTo>
                      <a:pt x="57" y="190"/>
                      <a:pt x="71" y="95"/>
                      <a:pt x="71" y="95"/>
                    </a:cubicBezTo>
                    <a:cubicBezTo>
                      <a:pt x="71" y="95"/>
                      <a:pt x="86" y="0"/>
                      <a:pt x="95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553"/>
              <p:cNvSpPr>
                <a:spLocks/>
              </p:cNvSpPr>
              <p:nvPr/>
            </p:nvSpPr>
            <p:spPr bwMode="auto">
              <a:xfrm>
                <a:off x="6015430" y="5384422"/>
                <a:ext cx="350264" cy="499126"/>
              </a:xfrm>
              <a:custGeom>
                <a:avLst/>
                <a:gdLst>
                  <a:gd name="T0" fmla="*/ 0 w 135"/>
                  <a:gd name="T1" fmla="*/ 0 h 190"/>
                  <a:gd name="T2" fmla="*/ 22 w 135"/>
                  <a:gd name="T3" fmla="*/ 95 h 190"/>
                  <a:gd name="T4" fmla="*/ 22 w 135"/>
                  <a:gd name="T5" fmla="*/ 95 h 190"/>
                  <a:gd name="T6" fmla="*/ 44 w 135"/>
                  <a:gd name="T7" fmla="*/ 190 h 190"/>
                  <a:gd name="T8" fmla="*/ 66 w 135"/>
                  <a:gd name="T9" fmla="*/ 95 h 190"/>
                  <a:gd name="T10" fmla="*/ 87 w 135"/>
                  <a:gd name="T11" fmla="*/ 0 h 190"/>
                  <a:gd name="T12" fmla="*/ 135 w 135"/>
                  <a:gd name="T13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90">
                    <a:moveTo>
                      <a:pt x="0" y="0"/>
                    </a:moveTo>
                    <a:cubicBezTo>
                      <a:pt x="9" y="0"/>
                      <a:pt x="22" y="95"/>
                      <a:pt x="22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35" y="190"/>
                      <a:pt x="44" y="190"/>
                    </a:cubicBezTo>
                    <a:cubicBezTo>
                      <a:pt x="52" y="190"/>
                      <a:pt x="66" y="95"/>
                      <a:pt x="66" y="95"/>
                    </a:cubicBezTo>
                    <a:cubicBezTo>
                      <a:pt x="66" y="95"/>
                      <a:pt x="79" y="0"/>
                      <a:pt x="87" y="0"/>
                    </a:cubicBezTo>
                    <a:cubicBezTo>
                      <a:pt x="95" y="0"/>
                      <a:pt x="103" y="95"/>
                      <a:pt x="135" y="95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05" name="Rectangle 516"/>
            <p:cNvSpPr>
              <a:spLocks noChangeArrowheads="1"/>
            </p:cNvSpPr>
            <p:nvPr/>
          </p:nvSpPr>
          <p:spPr bwMode="auto">
            <a:xfrm>
              <a:off x="1955309" y="4764614"/>
              <a:ext cx="2965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r>
                <a:rPr kumimoji="0" lang="en-US" altLang="ja-JP" sz="2400" b="0" i="0" u="none" strike="noStrike" cap="none" normalizeH="0" baseline="-25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3</a:t>
              </a:r>
              <a:endParaRPr kumimoji="0" lang="ja-JP" altLang="ja-JP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116" name="Line 523"/>
            <p:cNvSpPr>
              <a:spLocks noChangeShapeType="1"/>
            </p:cNvSpPr>
            <p:nvPr/>
          </p:nvSpPr>
          <p:spPr bwMode="auto">
            <a:xfrm>
              <a:off x="1918616" y="5150690"/>
              <a:ext cx="369966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</p:grpSp>
      <p:sp>
        <p:nvSpPr>
          <p:cNvPr id="94" name="下矢印 93"/>
          <p:cNvSpPr/>
          <p:nvPr/>
        </p:nvSpPr>
        <p:spPr>
          <a:xfrm>
            <a:off x="2958222" y="4744397"/>
            <a:ext cx="232050" cy="41506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Line 518"/>
          <p:cNvSpPr>
            <a:spLocks noChangeShapeType="1"/>
          </p:cNvSpPr>
          <p:nvPr/>
        </p:nvSpPr>
        <p:spPr bwMode="auto">
          <a:xfrm flipV="1">
            <a:off x="1911260" y="6232714"/>
            <a:ext cx="1169199" cy="4497"/>
          </a:xfrm>
          <a:prstGeom prst="line">
            <a:avLst/>
          </a:prstGeom>
          <a:noFill/>
          <a:ln w="12700" cap="sq">
            <a:solidFill>
              <a:srgbClr val="231815"/>
            </a:solidFill>
            <a:prstDash val="solid"/>
            <a:miter lim="800000"/>
            <a:headEnd type="stealth"/>
            <a:tailEnd type="stealth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/>
          </a:p>
        </p:txBody>
      </p:sp>
      <p:sp>
        <p:nvSpPr>
          <p:cNvPr id="96" name="Rectangle 516"/>
          <p:cNvSpPr>
            <a:spLocks noChangeArrowheads="1"/>
          </p:cNvSpPr>
          <p:nvPr/>
        </p:nvSpPr>
        <p:spPr bwMode="auto">
          <a:xfrm>
            <a:off x="1875665" y="6244923"/>
            <a:ext cx="1383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ja-JP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l</a:t>
            </a:r>
            <a:r>
              <a:rPr kumimoji="0" lang="en-US" altLang="ja-JP" sz="2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</a:rPr>
              <a:t>1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</a:rPr>
              <a:t>+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l</a:t>
            </a:r>
            <a:r>
              <a:rPr kumimoji="0" lang="en-US" altLang="ja-JP" sz="2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</a:rPr>
              <a:t>2</a:t>
            </a:r>
            <a:r>
              <a:rPr kumimoji="0" lang="en-US" altLang="ja-JP" sz="2400" dirty="0" smtClean="0">
                <a:solidFill>
                  <a:srgbClr val="000000"/>
                </a:solidFill>
                <a:latin typeface="+mn-ea"/>
              </a:rPr>
              <a:t>+</a:t>
            </a:r>
            <a:r>
              <a:rPr kumimoji="0"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kumimoji="0" lang="en-US" altLang="ja-JP" sz="2400" baseline="-25000" dirty="0" smtClean="0">
                <a:solidFill>
                  <a:srgbClr val="000000"/>
                </a:solidFill>
                <a:latin typeface="+mn-ea"/>
              </a:rPr>
              <a:t>3</a:t>
            </a:r>
            <a:endParaRPr kumimoji="0" lang="ja-JP" altLang="ja-JP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7" name="Rectangle 540"/>
          <p:cNvSpPr>
            <a:spLocks noChangeArrowheads="1"/>
          </p:cNvSpPr>
          <p:nvPr/>
        </p:nvSpPr>
        <p:spPr bwMode="auto">
          <a:xfrm>
            <a:off x="8903721" y="3846866"/>
            <a:ext cx="179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540"/>
          <p:cNvSpPr>
            <a:spLocks noChangeArrowheads="1"/>
          </p:cNvSpPr>
          <p:nvPr/>
        </p:nvSpPr>
        <p:spPr bwMode="auto">
          <a:xfrm>
            <a:off x="8904314" y="5424318"/>
            <a:ext cx="179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83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Principle of Operation</a:t>
            </a:r>
            <a:endParaRPr kumimoji="1" lang="ja-JP" altLang="en-US" dirty="0"/>
          </a:p>
        </p:txBody>
      </p:sp>
      <p:grpSp>
        <p:nvGrpSpPr>
          <p:cNvPr id="154" name="Group 535"/>
          <p:cNvGrpSpPr>
            <a:grpSpLocks noChangeAspect="1"/>
          </p:cNvGrpSpPr>
          <p:nvPr/>
        </p:nvGrpSpPr>
        <p:grpSpPr bwMode="auto">
          <a:xfrm>
            <a:off x="273746" y="4551824"/>
            <a:ext cx="8601168" cy="1858587"/>
            <a:chOff x="-1107" y="2865"/>
            <a:chExt cx="7858" cy="1698"/>
          </a:xfrm>
        </p:grpSpPr>
        <p:sp>
          <p:nvSpPr>
            <p:cNvPr id="156" name="Line 536"/>
            <p:cNvSpPr>
              <a:spLocks noChangeShapeType="1"/>
            </p:cNvSpPr>
            <p:nvPr/>
          </p:nvSpPr>
          <p:spPr bwMode="auto">
            <a:xfrm>
              <a:off x="-982" y="3339"/>
              <a:ext cx="0" cy="1224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7" name="Freeform 537"/>
            <p:cNvSpPr>
              <a:spLocks/>
            </p:cNvSpPr>
            <p:nvPr/>
          </p:nvSpPr>
          <p:spPr bwMode="auto">
            <a:xfrm>
              <a:off x="-1043" y="3259"/>
              <a:ext cx="125" cy="113"/>
            </a:xfrm>
            <a:custGeom>
              <a:avLst/>
              <a:gdLst>
                <a:gd name="T0" fmla="*/ 26 w 53"/>
                <a:gd name="T1" fmla="*/ 0 h 48"/>
                <a:gd name="T2" fmla="*/ 0 w 53"/>
                <a:gd name="T3" fmla="*/ 48 h 48"/>
                <a:gd name="T4" fmla="*/ 26 w 53"/>
                <a:gd name="T5" fmla="*/ 39 h 48"/>
                <a:gd name="T6" fmla="*/ 53 w 53"/>
                <a:gd name="T7" fmla="*/ 48 h 48"/>
                <a:gd name="T8" fmla="*/ 26 w 53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26" y="0"/>
                  </a:moveTo>
                  <a:cubicBezTo>
                    <a:pt x="20" y="16"/>
                    <a:pt x="10" y="36"/>
                    <a:pt x="0" y="4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42" y="36"/>
                    <a:pt x="32" y="16"/>
                    <a:pt x="26" y="0"/>
                  </a:cubicBezTo>
                  <a:close/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8" name="Line 538"/>
            <p:cNvSpPr>
              <a:spLocks noChangeShapeType="1"/>
            </p:cNvSpPr>
            <p:nvPr/>
          </p:nvSpPr>
          <p:spPr bwMode="auto">
            <a:xfrm>
              <a:off x="-982" y="3899"/>
              <a:ext cx="7733" cy="0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0" name="Rectangle 540"/>
            <p:cNvSpPr>
              <a:spLocks noChangeArrowheads="1"/>
            </p:cNvSpPr>
            <p:nvPr/>
          </p:nvSpPr>
          <p:spPr bwMode="auto">
            <a:xfrm>
              <a:off x="-1107" y="2865"/>
              <a:ext cx="21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29170" y="1102963"/>
            <a:ext cx="8162699" cy="1212344"/>
            <a:chOff x="329170" y="1008024"/>
            <a:chExt cx="8162699" cy="121234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769" y="1219589"/>
              <a:ext cx="6515100" cy="789214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70" y="1008024"/>
              <a:ext cx="1186541" cy="1212344"/>
            </a:xfrm>
            <a:prstGeom prst="rect">
              <a:avLst/>
            </a:prstGeom>
          </p:spPr>
        </p:pic>
        <p:sp>
          <p:nvSpPr>
            <p:cNvPr id="8" name="右矢印 7"/>
            <p:cNvSpPr/>
            <p:nvPr/>
          </p:nvSpPr>
          <p:spPr>
            <a:xfrm>
              <a:off x="1570141" y="1434582"/>
              <a:ext cx="348343" cy="359228"/>
            </a:xfrm>
            <a:prstGeom prst="rightArrow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7" name="グループ化 176"/>
            <p:cNvGrpSpPr/>
            <p:nvPr/>
          </p:nvGrpSpPr>
          <p:grpSpPr>
            <a:xfrm>
              <a:off x="1995371" y="1321319"/>
              <a:ext cx="6469201" cy="608618"/>
              <a:chOff x="1976438" y="4292600"/>
              <a:chExt cx="4321175" cy="2016125"/>
            </a:xfrm>
          </p:grpSpPr>
          <p:sp>
            <p:nvSpPr>
              <p:cNvPr id="178" name="Freeform 18"/>
              <p:cNvSpPr>
                <a:spLocks/>
              </p:cNvSpPr>
              <p:nvPr/>
            </p:nvSpPr>
            <p:spPr bwMode="auto">
              <a:xfrm>
                <a:off x="1976438" y="4292600"/>
                <a:ext cx="431800" cy="2016125"/>
              </a:xfrm>
              <a:custGeom>
                <a:avLst/>
                <a:gdLst>
                  <a:gd name="T0" fmla="*/ 272 w 272"/>
                  <a:gd name="T1" fmla="*/ 634 h 1270"/>
                  <a:gd name="T2" fmla="*/ 272 w 272"/>
                  <a:gd name="T3" fmla="*/ 634 h 1270"/>
                  <a:gd name="T4" fmla="*/ 266 w 272"/>
                  <a:gd name="T5" fmla="*/ 734 h 1270"/>
                  <a:gd name="T6" fmla="*/ 250 w 272"/>
                  <a:gd name="T7" fmla="*/ 952 h 1270"/>
                  <a:gd name="T8" fmla="*/ 240 w 272"/>
                  <a:gd name="T9" fmla="*/ 1070 h 1270"/>
                  <a:gd name="T10" fmla="*/ 230 w 272"/>
                  <a:gd name="T11" fmla="*/ 1170 h 1270"/>
                  <a:gd name="T12" fmla="*/ 224 w 272"/>
                  <a:gd name="T13" fmla="*/ 1212 h 1270"/>
                  <a:gd name="T14" fmla="*/ 216 w 272"/>
                  <a:gd name="T15" fmla="*/ 1242 h 1270"/>
                  <a:gd name="T16" fmla="*/ 210 w 272"/>
                  <a:gd name="T17" fmla="*/ 1262 h 1270"/>
                  <a:gd name="T18" fmla="*/ 208 w 272"/>
                  <a:gd name="T19" fmla="*/ 1268 h 1270"/>
                  <a:gd name="T20" fmla="*/ 204 w 272"/>
                  <a:gd name="T21" fmla="*/ 1270 h 1270"/>
                  <a:gd name="T22" fmla="*/ 204 w 272"/>
                  <a:gd name="T23" fmla="*/ 1270 h 1270"/>
                  <a:gd name="T24" fmla="*/ 200 w 272"/>
                  <a:gd name="T25" fmla="*/ 1268 h 1270"/>
                  <a:gd name="T26" fmla="*/ 198 w 272"/>
                  <a:gd name="T27" fmla="*/ 1262 h 1270"/>
                  <a:gd name="T28" fmla="*/ 192 w 272"/>
                  <a:gd name="T29" fmla="*/ 1242 h 1270"/>
                  <a:gd name="T30" fmla="*/ 186 w 272"/>
                  <a:gd name="T31" fmla="*/ 1212 h 1270"/>
                  <a:gd name="T32" fmla="*/ 180 w 272"/>
                  <a:gd name="T33" fmla="*/ 1170 h 1270"/>
                  <a:gd name="T34" fmla="*/ 168 w 272"/>
                  <a:gd name="T35" fmla="*/ 1070 h 1270"/>
                  <a:gd name="T36" fmla="*/ 158 w 272"/>
                  <a:gd name="T37" fmla="*/ 952 h 1270"/>
                  <a:gd name="T38" fmla="*/ 142 w 272"/>
                  <a:gd name="T39" fmla="*/ 734 h 1270"/>
                  <a:gd name="T40" fmla="*/ 136 w 272"/>
                  <a:gd name="T41" fmla="*/ 634 h 1270"/>
                  <a:gd name="T42" fmla="*/ 136 w 272"/>
                  <a:gd name="T43" fmla="*/ 634 h 1270"/>
                  <a:gd name="T44" fmla="*/ 130 w 272"/>
                  <a:gd name="T45" fmla="*/ 536 h 1270"/>
                  <a:gd name="T46" fmla="*/ 114 w 272"/>
                  <a:gd name="T47" fmla="*/ 318 h 1270"/>
                  <a:gd name="T48" fmla="*/ 104 w 272"/>
                  <a:gd name="T49" fmla="*/ 200 h 1270"/>
                  <a:gd name="T50" fmla="*/ 94 w 272"/>
                  <a:gd name="T51" fmla="*/ 100 h 1270"/>
                  <a:gd name="T52" fmla="*/ 88 w 272"/>
                  <a:gd name="T53" fmla="*/ 58 h 1270"/>
                  <a:gd name="T54" fmla="*/ 80 w 272"/>
                  <a:gd name="T55" fmla="*/ 28 h 1270"/>
                  <a:gd name="T56" fmla="*/ 74 w 272"/>
                  <a:gd name="T57" fmla="*/ 8 h 1270"/>
                  <a:gd name="T58" fmla="*/ 72 w 272"/>
                  <a:gd name="T59" fmla="*/ 2 h 1270"/>
                  <a:gd name="T60" fmla="*/ 68 w 272"/>
                  <a:gd name="T61" fmla="*/ 0 h 1270"/>
                  <a:gd name="T62" fmla="*/ 68 w 272"/>
                  <a:gd name="T63" fmla="*/ 0 h 1270"/>
                  <a:gd name="T64" fmla="*/ 64 w 272"/>
                  <a:gd name="T65" fmla="*/ 2 h 1270"/>
                  <a:gd name="T66" fmla="*/ 62 w 272"/>
                  <a:gd name="T67" fmla="*/ 8 h 1270"/>
                  <a:gd name="T68" fmla="*/ 56 w 272"/>
                  <a:gd name="T69" fmla="*/ 28 h 1270"/>
                  <a:gd name="T70" fmla="*/ 50 w 272"/>
                  <a:gd name="T71" fmla="*/ 58 h 1270"/>
                  <a:gd name="T72" fmla="*/ 44 w 272"/>
                  <a:gd name="T73" fmla="*/ 100 h 1270"/>
                  <a:gd name="T74" fmla="*/ 32 w 272"/>
                  <a:gd name="T75" fmla="*/ 200 h 1270"/>
                  <a:gd name="T76" fmla="*/ 22 w 272"/>
                  <a:gd name="T77" fmla="*/ 318 h 1270"/>
                  <a:gd name="T78" fmla="*/ 6 w 272"/>
                  <a:gd name="T79" fmla="*/ 536 h 1270"/>
                  <a:gd name="T80" fmla="*/ 0 w 272"/>
                  <a:gd name="T81" fmla="*/ 634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270">
                    <a:moveTo>
                      <a:pt x="272" y="634"/>
                    </a:moveTo>
                    <a:lnTo>
                      <a:pt x="272" y="634"/>
                    </a:lnTo>
                    <a:lnTo>
                      <a:pt x="266" y="734"/>
                    </a:lnTo>
                    <a:lnTo>
                      <a:pt x="250" y="952"/>
                    </a:lnTo>
                    <a:lnTo>
                      <a:pt x="240" y="1070"/>
                    </a:lnTo>
                    <a:lnTo>
                      <a:pt x="230" y="1170"/>
                    </a:lnTo>
                    <a:lnTo>
                      <a:pt x="224" y="1212"/>
                    </a:lnTo>
                    <a:lnTo>
                      <a:pt x="216" y="1242"/>
                    </a:lnTo>
                    <a:lnTo>
                      <a:pt x="210" y="1262"/>
                    </a:lnTo>
                    <a:lnTo>
                      <a:pt x="208" y="1268"/>
                    </a:lnTo>
                    <a:lnTo>
                      <a:pt x="204" y="1270"/>
                    </a:lnTo>
                    <a:lnTo>
                      <a:pt x="204" y="1270"/>
                    </a:lnTo>
                    <a:lnTo>
                      <a:pt x="200" y="1268"/>
                    </a:lnTo>
                    <a:lnTo>
                      <a:pt x="198" y="1262"/>
                    </a:lnTo>
                    <a:lnTo>
                      <a:pt x="192" y="1242"/>
                    </a:lnTo>
                    <a:lnTo>
                      <a:pt x="186" y="1212"/>
                    </a:lnTo>
                    <a:lnTo>
                      <a:pt x="180" y="1170"/>
                    </a:lnTo>
                    <a:lnTo>
                      <a:pt x="168" y="1070"/>
                    </a:lnTo>
                    <a:lnTo>
                      <a:pt x="158" y="952"/>
                    </a:lnTo>
                    <a:lnTo>
                      <a:pt x="142" y="734"/>
                    </a:lnTo>
                    <a:lnTo>
                      <a:pt x="136" y="634"/>
                    </a:lnTo>
                    <a:lnTo>
                      <a:pt x="136" y="634"/>
                    </a:lnTo>
                    <a:lnTo>
                      <a:pt x="130" y="536"/>
                    </a:lnTo>
                    <a:lnTo>
                      <a:pt x="114" y="318"/>
                    </a:lnTo>
                    <a:lnTo>
                      <a:pt x="104" y="200"/>
                    </a:lnTo>
                    <a:lnTo>
                      <a:pt x="94" y="100"/>
                    </a:lnTo>
                    <a:lnTo>
                      <a:pt x="88" y="58"/>
                    </a:lnTo>
                    <a:lnTo>
                      <a:pt x="80" y="28"/>
                    </a:lnTo>
                    <a:lnTo>
                      <a:pt x="74" y="8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2"/>
                    </a:lnTo>
                    <a:lnTo>
                      <a:pt x="62" y="8"/>
                    </a:lnTo>
                    <a:lnTo>
                      <a:pt x="56" y="28"/>
                    </a:lnTo>
                    <a:lnTo>
                      <a:pt x="50" y="58"/>
                    </a:lnTo>
                    <a:lnTo>
                      <a:pt x="44" y="100"/>
                    </a:lnTo>
                    <a:lnTo>
                      <a:pt x="32" y="200"/>
                    </a:lnTo>
                    <a:lnTo>
                      <a:pt x="22" y="318"/>
                    </a:lnTo>
                    <a:lnTo>
                      <a:pt x="6" y="536"/>
                    </a:lnTo>
                    <a:lnTo>
                      <a:pt x="0" y="63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19"/>
              <p:cNvSpPr>
                <a:spLocks/>
              </p:cNvSpPr>
              <p:nvPr/>
            </p:nvSpPr>
            <p:spPr bwMode="auto">
              <a:xfrm>
                <a:off x="5434013" y="4867275"/>
                <a:ext cx="431800" cy="866775"/>
              </a:xfrm>
              <a:custGeom>
                <a:avLst/>
                <a:gdLst>
                  <a:gd name="T0" fmla="*/ 0 w 272"/>
                  <a:gd name="T1" fmla="*/ 272 h 546"/>
                  <a:gd name="T2" fmla="*/ 0 w 272"/>
                  <a:gd name="T3" fmla="*/ 272 h 546"/>
                  <a:gd name="T4" fmla="*/ 4 w 272"/>
                  <a:gd name="T5" fmla="*/ 230 h 546"/>
                  <a:gd name="T6" fmla="*/ 20 w 272"/>
                  <a:gd name="T7" fmla="*/ 136 h 546"/>
                  <a:gd name="T8" fmla="*/ 30 w 272"/>
                  <a:gd name="T9" fmla="*/ 86 h 546"/>
                  <a:gd name="T10" fmla="*/ 42 w 272"/>
                  <a:gd name="T11" fmla="*/ 44 h 546"/>
                  <a:gd name="T12" fmla="*/ 48 w 272"/>
                  <a:gd name="T13" fmla="*/ 26 h 546"/>
                  <a:gd name="T14" fmla="*/ 54 w 272"/>
                  <a:gd name="T15" fmla="*/ 12 h 546"/>
                  <a:gd name="T16" fmla="*/ 60 w 272"/>
                  <a:gd name="T17" fmla="*/ 4 h 546"/>
                  <a:gd name="T18" fmla="*/ 64 w 272"/>
                  <a:gd name="T19" fmla="*/ 2 h 546"/>
                  <a:gd name="T20" fmla="*/ 68 w 272"/>
                  <a:gd name="T21" fmla="*/ 0 h 546"/>
                  <a:gd name="T22" fmla="*/ 68 w 272"/>
                  <a:gd name="T23" fmla="*/ 0 h 546"/>
                  <a:gd name="T24" fmla="*/ 70 w 272"/>
                  <a:gd name="T25" fmla="*/ 2 h 546"/>
                  <a:gd name="T26" fmla="*/ 74 w 272"/>
                  <a:gd name="T27" fmla="*/ 4 h 546"/>
                  <a:gd name="T28" fmla="*/ 80 w 272"/>
                  <a:gd name="T29" fmla="*/ 12 h 546"/>
                  <a:gd name="T30" fmla="*/ 86 w 272"/>
                  <a:gd name="T31" fmla="*/ 26 h 546"/>
                  <a:gd name="T32" fmla="*/ 92 w 272"/>
                  <a:gd name="T33" fmla="*/ 44 h 546"/>
                  <a:gd name="T34" fmla="*/ 104 w 272"/>
                  <a:gd name="T35" fmla="*/ 86 h 546"/>
                  <a:gd name="T36" fmla="*/ 114 w 272"/>
                  <a:gd name="T37" fmla="*/ 136 h 546"/>
                  <a:gd name="T38" fmla="*/ 130 w 272"/>
                  <a:gd name="T39" fmla="*/ 230 h 546"/>
                  <a:gd name="T40" fmla="*/ 136 w 272"/>
                  <a:gd name="T41" fmla="*/ 272 h 546"/>
                  <a:gd name="T42" fmla="*/ 136 w 272"/>
                  <a:gd name="T43" fmla="*/ 272 h 546"/>
                  <a:gd name="T44" fmla="*/ 140 w 272"/>
                  <a:gd name="T45" fmla="*/ 316 h 546"/>
                  <a:gd name="T46" fmla="*/ 156 w 272"/>
                  <a:gd name="T47" fmla="*/ 410 h 546"/>
                  <a:gd name="T48" fmla="*/ 166 w 272"/>
                  <a:gd name="T49" fmla="*/ 460 h 546"/>
                  <a:gd name="T50" fmla="*/ 178 w 272"/>
                  <a:gd name="T51" fmla="*/ 502 h 546"/>
                  <a:gd name="T52" fmla="*/ 184 w 272"/>
                  <a:gd name="T53" fmla="*/ 520 h 546"/>
                  <a:gd name="T54" fmla="*/ 190 w 272"/>
                  <a:gd name="T55" fmla="*/ 534 h 546"/>
                  <a:gd name="T56" fmla="*/ 196 w 272"/>
                  <a:gd name="T57" fmla="*/ 542 h 546"/>
                  <a:gd name="T58" fmla="*/ 200 w 272"/>
                  <a:gd name="T59" fmla="*/ 544 h 546"/>
                  <a:gd name="T60" fmla="*/ 204 w 272"/>
                  <a:gd name="T61" fmla="*/ 546 h 546"/>
                  <a:gd name="T62" fmla="*/ 204 w 272"/>
                  <a:gd name="T63" fmla="*/ 546 h 546"/>
                  <a:gd name="T64" fmla="*/ 206 w 272"/>
                  <a:gd name="T65" fmla="*/ 544 h 546"/>
                  <a:gd name="T66" fmla="*/ 210 w 272"/>
                  <a:gd name="T67" fmla="*/ 542 h 546"/>
                  <a:gd name="T68" fmla="*/ 216 w 272"/>
                  <a:gd name="T69" fmla="*/ 534 h 546"/>
                  <a:gd name="T70" fmla="*/ 222 w 272"/>
                  <a:gd name="T71" fmla="*/ 520 h 546"/>
                  <a:gd name="T72" fmla="*/ 228 w 272"/>
                  <a:gd name="T73" fmla="*/ 502 h 546"/>
                  <a:gd name="T74" fmla="*/ 240 w 272"/>
                  <a:gd name="T75" fmla="*/ 460 h 546"/>
                  <a:gd name="T76" fmla="*/ 250 w 272"/>
                  <a:gd name="T77" fmla="*/ 410 h 546"/>
                  <a:gd name="T78" fmla="*/ 266 w 272"/>
                  <a:gd name="T79" fmla="*/ 316 h 546"/>
                  <a:gd name="T80" fmla="*/ 272 w 272"/>
                  <a:gd name="T81" fmla="*/ 27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546">
                    <a:moveTo>
                      <a:pt x="0" y="272"/>
                    </a:moveTo>
                    <a:lnTo>
                      <a:pt x="0" y="272"/>
                    </a:lnTo>
                    <a:lnTo>
                      <a:pt x="4" y="230"/>
                    </a:lnTo>
                    <a:lnTo>
                      <a:pt x="20" y="136"/>
                    </a:lnTo>
                    <a:lnTo>
                      <a:pt x="30" y="86"/>
                    </a:lnTo>
                    <a:lnTo>
                      <a:pt x="42" y="44"/>
                    </a:lnTo>
                    <a:lnTo>
                      <a:pt x="48" y="26"/>
                    </a:lnTo>
                    <a:lnTo>
                      <a:pt x="54" y="12"/>
                    </a:lnTo>
                    <a:lnTo>
                      <a:pt x="60" y="4"/>
                    </a:lnTo>
                    <a:lnTo>
                      <a:pt x="6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0" y="2"/>
                    </a:lnTo>
                    <a:lnTo>
                      <a:pt x="74" y="4"/>
                    </a:lnTo>
                    <a:lnTo>
                      <a:pt x="80" y="12"/>
                    </a:lnTo>
                    <a:lnTo>
                      <a:pt x="86" y="26"/>
                    </a:lnTo>
                    <a:lnTo>
                      <a:pt x="92" y="44"/>
                    </a:lnTo>
                    <a:lnTo>
                      <a:pt x="104" y="86"/>
                    </a:lnTo>
                    <a:lnTo>
                      <a:pt x="114" y="136"/>
                    </a:lnTo>
                    <a:lnTo>
                      <a:pt x="130" y="230"/>
                    </a:lnTo>
                    <a:lnTo>
                      <a:pt x="136" y="272"/>
                    </a:lnTo>
                    <a:lnTo>
                      <a:pt x="136" y="272"/>
                    </a:lnTo>
                    <a:lnTo>
                      <a:pt x="140" y="316"/>
                    </a:lnTo>
                    <a:lnTo>
                      <a:pt x="156" y="410"/>
                    </a:lnTo>
                    <a:lnTo>
                      <a:pt x="166" y="460"/>
                    </a:lnTo>
                    <a:lnTo>
                      <a:pt x="178" y="502"/>
                    </a:lnTo>
                    <a:lnTo>
                      <a:pt x="184" y="520"/>
                    </a:lnTo>
                    <a:lnTo>
                      <a:pt x="190" y="534"/>
                    </a:lnTo>
                    <a:lnTo>
                      <a:pt x="196" y="542"/>
                    </a:lnTo>
                    <a:lnTo>
                      <a:pt x="200" y="544"/>
                    </a:lnTo>
                    <a:lnTo>
                      <a:pt x="204" y="546"/>
                    </a:lnTo>
                    <a:lnTo>
                      <a:pt x="204" y="546"/>
                    </a:lnTo>
                    <a:lnTo>
                      <a:pt x="206" y="544"/>
                    </a:lnTo>
                    <a:lnTo>
                      <a:pt x="210" y="542"/>
                    </a:lnTo>
                    <a:lnTo>
                      <a:pt x="216" y="534"/>
                    </a:lnTo>
                    <a:lnTo>
                      <a:pt x="222" y="520"/>
                    </a:lnTo>
                    <a:lnTo>
                      <a:pt x="228" y="502"/>
                    </a:lnTo>
                    <a:lnTo>
                      <a:pt x="240" y="460"/>
                    </a:lnTo>
                    <a:lnTo>
                      <a:pt x="250" y="410"/>
                    </a:lnTo>
                    <a:lnTo>
                      <a:pt x="266" y="316"/>
                    </a:lnTo>
                    <a:lnTo>
                      <a:pt x="272" y="27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20"/>
              <p:cNvSpPr>
                <a:spLocks/>
              </p:cNvSpPr>
              <p:nvPr/>
            </p:nvSpPr>
            <p:spPr bwMode="auto">
              <a:xfrm>
                <a:off x="5865813" y="4940300"/>
                <a:ext cx="431800" cy="720725"/>
              </a:xfrm>
              <a:custGeom>
                <a:avLst/>
                <a:gdLst>
                  <a:gd name="T0" fmla="*/ 0 w 272"/>
                  <a:gd name="T1" fmla="*/ 226 h 454"/>
                  <a:gd name="T2" fmla="*/ 0 w 272"/>
                  <a:gd name="T3" fmla="*/ 226 h 454"/>
                  <a:gd name="T4" fmla="*/ 6 w 272"/>
                  <a:gd name="T5" fmla="*/ 192 h 454"/>
                  <a:gd name="T6" fmla="*/ 20 w 272"/>
                  <a:gd name="T7" fmla="*/ 114 h 454"/>
                  <a:gd name="T8" fmla="*/ 30 w 272"/>
                  <a:gd name="T9" fmla="*/ 72 h 454"/>
                  <a:gd name="T10" fmla="*/ 42 w 272"/>
                  <a:gd name="T11" fmla="*/ 36 h 454"/>
                  <a:gd name="T12" fmla="*/ 48 w 272"/>
                  <a:gd name="T13" fmla="*/ 22 h 454"/>
                  <a:gd name="T14" fmla="*/ 54 w 272"/>
                  <a:gd name="T15" fmla="*/ 10 h 454"/>
                  <a:gd name="T16" fmla="*/ 60 w 272"/>
                  <a:gd name="T17" fmla="*/ 2 h 454"/>
                  <a:gd name="T18" fmla="*/ 68 w 272"/>
                  <a:gd name="T19" fmla="*/ 0 h 454"/>
                  <a:gd name="T20" fmla="*/ 68 w 272"/>
                  <a:gd name="T21" fmla="*/ 0 h 454"/>
                  <a:gd name="T22" fmla="*/ 74 w 272"/>
                  <a:gd name="T23" fmla="*/ 2 h 454"/>
                  <a:gd name="T24" fmla="*/ 80 w 272"/>
                  <a:gd name="T25" fmla="*/ 10 h 454"/>
                  <a:gd name="T26" fmla="*/ 86 w 272"/>
                  <a:gd name="T27" fmla="*/ 22 h 454"/>
                  <a:gd name="T28" fmla="*/ 92 w 272"/>
                  <a:gd name="T29" fmla="*/ 36 h 454"/>
                  <a:gd name="T30" fmla="*/ 104 w 272"/>
                  <a:gd name="T31" fmla="*/ 72 h 454"/>
                  <a:gd name="T32" fmla="*/ 114 w 272"/>
                  <a:gd name="T33" fmla="*/ 114 h 454"/>
                  <a:gd name="T34" fmla="*/ 130 w 272"/>
                  <a:gd name="T35" fmla="*/ 192 h 454"/>
                  <a:gd name="T36" fmla="*/ 136 w 272"/>
                  <a:gd name="T37" fmla="*/ 226 h 454"/>
                  <a:gd name="T38" fmla="*/ 136 w 272"/>
                  <a:gd name="T39" fmla="*/ 226 h 454"/>
                  <a:gd name="T40" fmla="*/ 142 w 272"/>
                  <a:gd name="T41" fmla="*/ 262 h 454"/>
                  <a:gd name="T42" fmla="*/ 156 w 272"/>
                  <a:gd name="T43" fmla="*/ 340 h 454"/>
                  <a:gd name="T44" fmla="*/ 166 w 272"/>
                  <a:gd name="T45" fmla="*/ 382 h 454"/>
                  <a:gd name="T46" fmla="*/ 178 w 272"/>
                  <a:gd name="T47" fmla="*/ 418 h 454"/>
                  <a:gd name="T48" fmla="*/ 184 w 272"/>
                  <a:gd name="T49" fmla="*/ 432 h 454"/>
                  <a:gd name="T50" fmla="*/ 190 w 272"/>
                  <a:gd name="T51" fmla="*/ 444 h 454"/>
                  <a:gd name="T52" fmla="*/ 196 w 272"/>
                  <a:gd name="T53" fmla="*/ 452 h 454"/>
                  <a:gd name="T54" fmla="*/ 204 w 272"/>
                  <a:gd name="T55" fmla="*/ 454 h 454"/>
                  <a:gd name="T56" fmla="*/ 204 w 272"/>
                  <a:gd name="T57" fmla="*/ 454 h 454"/>
                  <a:gd name="T58" fmla="*/ 210 w 272"/>
                  <a:gd name="T59" fmla="*/ 452 h 454"/>
                  <a:gd name="T60" fmla="*/ 216 w 272"/>
                  <a:gd name="T61" fmla="*/ 444 h 454"/>
                  <a:gd name="T62" fmla="*/ 222 w 272"/>
                  <a:gd name="T63" fmla="*/ 432 h 454"/>
                  <a:gd name="T64" fmla="*/ 228 w 272"/>
                  <a:gd name="T65" fmla="*/ 418 h 454"/>
                  <a:gd name="T66" fmla="*/ 240 w 272"/>
                  <a:gd name="T67" fmla="*/ 382 h 454"/>
                  <a:gd name="T68" fmla="*/ 250 w 272"/>
                  <a:gd name="T69" fmla="*/ 340 h 454"/>
                  <a:gd name="T70" fmla="*/ 266 w 272"/>
                  <a:gd name="T71" fmla="*/ 262 h 454"/>
                  <a:gd name="T72" fmla="*/ 272 w 272"/>
                  <a:gd name="T73" fmla="*/ 2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2" h="454">
                    <a:moveTo>
                      <a:pt x="0" y="226"/>
                    </a:moveTo>
                    <a:lnTo>
                      <a:pt x="0" y="226"/>
                    </a:lnTo>
                    <a:lnTo>
                      <a:pt x="6" y="192"/>
                    </a:lnTo>
                    <a:lnTo>
                      <a:pt x="20" y="114"/>
                    </a:lnTo>
                    <a:lnTo>
                      <a:pt x="30" y="72"/>
                    </a:lnTo>
                    <a:lnTo>
                      <a:pt x="42" y="36"/>
                    </a:lnTo>
                    <a:lnTo>
                      <a:pt x="48" y="22"/>
                    </a:lnTo>
                    <a:lnTo>
                      <a:pt x="54" y="10"/>
                    </a:lnTo>
                    <a:lnTo>
                      <a:pt x="60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4" y="2"/>
                    </a:lnTo>
                    <a:lnTo>
                      <a:pt x="80" y="10"/>
                    </a:lnTo>
                    <a:lnTo>
                      <a:pt x="86" y="22"/>
                    </a:lnTo>
                    <a:lnTo>
                      <a:pt x="92" y="36"/>
                    </a:lnTo>
                    <a:lnTo>
                      <a:pt x="104" y="72"/>
                    </a:lnTo>
                    <a:lnTo>
                      <a:pt x="114" y="114"/>
                    </a:lnTo>
                    <a:lnTo>
                      <a:pt x="130" y="192"/>
                    </a:lnTo>
                    <a:lnTo>
                      <a:pt x="136" y="226"/>
                    </a:lnTo>
                    <a:lnTo>
                      <a:pt x="136" y="226"/>
                    </a:lnTo>
                    <a:lnTo>
                      <a:pt x="142" y="262"/>
                    </a:lnTo>
                    <a:lnTo>
                      <a:pt x="156" y="340"/>
                    </a:lnTo>
                    <a:lnTo>
                      <a:pt x="166" y="382"/>
                    </a:lnTo>
                    <a:lnTo>
                      <a:pt x="178" y="418"/>
                    </a:lnTo>
                    <a:lnTo>
                      <a:pt x="184" y="432"/>
                    </a:lnTo>
                    <a:lnTo>
                      <a:pt x="190" y="444"/>
                    </a:lnTo>
                    <a:lnTo>
                      <a:pt x="196" y="452"/>
                    </a:lnTo>
                    <a:lnTo>
                      <a:pt x="204" y="454"/>
                    </a:lnTo>
                    <a:lnTo>
                      <a:pt x="204" y="454"/>
                    </a:lnTo>
                    <a:lnTo>
                      <a:pt x="210" y="452"/>
                    </a:lnTo>
                    <a:lnTo>
                      <a:pt x="216" y="444"/>
                    </a:lnTo>
                    <a:lnTo>
                      <a:pt x="222" y="432"/>
                    </a:lnTo>
                    <a:lnTo>
                      <a:pt x="228" y="418"/>
                    </a:lnTo>
                    <a:lnTo>
                      <a:pt x="240" y="382"/>
                    </a:lnTo>
                    <a:lnTo>
                      <a:pt x="250" y="340"/>
                    </a:lnTo>
                    <a:lnTo>
                      <a:pt x="266" y="262"/>
                    </a:lnTo>
                    <a:lnTo>
                      <a:pt x="272" y="226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21"/>
              <p:cNvSpPr>
                <a:spLocks/>
              </p:cNvSpPr>
              <p:nvPr/>
            </p:nvSpPr>
            <p:spPr bwMode="auto">
              <a:xfrm>
                <a:off x="2840038" y="4435475"/>
                <a:ext cx="431800" cy="1730375"/>
              </a:xfrm>
              <a:custGeom>
                <a:avLst/>
                <a:gdLst>
                  <a:gd name="T0" fmla="*/ 272 w 272"/>
                  <a:gd name="T1" fmla="*/ 544 h 1090"/>
                  <a:gd name="T2" fmla="*/ 272 w 272"/>
                  <a:gd name="T3" fmla="*/ 544 h 1090"/>
                  <a:gd name="T4" fmla="*/ 266 w 272"/>
                  <a:gd name="T5" fmla="*/ 630 h 1090"/>
                  <a:gd name="T6" fmla="*/ 252 w 272"/>
                  <a:gd name="T7" fmla="*/ 818 h 1090"/>
                  <a:gd name="T8" fmla="*/ 240 w 272"/>
                  <a:gd name="T9" fmla="*/ 918 h 1090"/>
                  <a:gd name="T10" fmla="*/ 230 w 272"/>
                  <a:gd name="T11" fmla="*/ 1004 h 1090"/>
                  <a:gd name="T12" fmla="*/ 224 w 272"/>
                  <a:gd name="T13" fmla="*/ 1040 h 1090"/>
                  <a:gd name="T14" fmla="*/ 218 w 272"/>
                  <a:gd name="T15" fmla="*/ 1066 h 1090"/>
                  <a:gd name="T16" fmla="*/ 210 w 272"/>
                  <a:gd name="T17" fmla="*/ 1084 h 1090"/>
                  <a:gd name="T18" fmla="*/ 208 w 272"/>
                  <a:gd name="T19" fmla="*/ 1088 h 1090"/>
                  <a:gd name="T20" fmla="*/ 204 w 272"/>
                  <a:gd name="T21" fmla="*/ 1090 h 1090"/>
                  <a:gd name="T22" fmla="*/ 204 w 272"/>
                  <a:gd name="T23" fmla="*/ 1090 h 1090"/>
                  <a:gd name="T24" fmla="*/ 202 w 272"/>
                  <a:gd name="T25" fmla="*/ 1088 h 1090"/>
                  <a:gd name="T26" fmla="*/ 198 w 272"/>
                  <a:gd name="T27" fmla="*/ 1084 h 1090"/>
                  <a:gd name="T28" fmla="*/ 192 w 272"/>
                  <a:gd name="T29" fmla="*/ 1066 h 1090"/>
                  <a:gd name="T30" fmla="*/ 186 w 272"/>
                  <a:gd name="T31" fmla="*/ 1040 h 1090"/>
                  <a:gd name="T32" fmla="*/ 180 w 272"/>
                  <a:gd name="T33" fmla="*/ 1004 h 1090"/>
                  <a:gd name="T34" fmla="*/ 168 w 272"/>
                  <a:gd name="T35" fmla="*/ 918 h 1090"/>
                  <a:gd name="T36" fmla="*/ 158 w 272"/>
                  <a:gd name="T37" fmla="*/ 818 h 1090"/>
                  <a:gd name="T38" fmla="*/ 142 w 272"/>
                  <a:gd name="T39" fmla="*/ 630 h 1090"/>
                  <a:gd name="T40" fmla="*/ 136 w 272"/>
                  <a:gd name="T41" fmla="*/ 544 h 1090"/>
                  <a:gd name="T42" fmla="*/ 136 w 272"/>
                  <a:gd name="T43" fmla="*/ 544 h 1090"/>
                  <a:gd name="T44" fmla="*/ 130 w 272"/>
                  <a:gd name="T45" fmla="*/ 460 h 1090"/>
                  <a:gd name="T46" fmla="*/ 116 w 272"/>
                  <a:gd name="T47" fmla="*/ 272 h 1090"/>
                  <a:gd name="T48" fmla="*/ 104 w 272"/>
                  <a:gd name="T49" fmla="*/ 172 h 1090"/>
                  <a:gd name="T50" fmla="*/ 94 w 272"/>
                  <a:gd name="T51" fmla="*/ 86 h 1090"/>
                  <a:gd name="T52" fmla="*/ 88 w 272"/>
                  <a:gd name="T53" fmla="*/ 50 h 1090"/>
                  <a:gd name="T54" fmla="*/ 82 w 272"/>
                  <a:gd name="T55" fmla="*/ 24 h 1090"/>
                  <a:gd name="T56" fmla="*/ 74 w 272"/>
                  <a:gd name="T57" fmla="*/ 6 h 1090"/>
                  <a:gd name="T58" fmla="*/ 72 w 272"/>
                  <a:gd name="T59" fmla="*/ 2 h 1090"/>
                  <a:gd name="T60" fmla="*/ 68 w 272"/>
                  <a:gd name="T61" fmla="*/ 0 h 1090"/>
                  <a:gd name="T62" fmla="*/ 68 w 272"/>
                  <a:gd name="T63" fmla="*/ 0 h 1090"/>
                  <a:gd name="T64" fmla="*/ 66 w 272"/>
                  <a:gd name="T65" fmla="*/ 2 h 1090"/>
                  <a:gd name="T66" fmla="*/ 62 w 272"/>
                  <a:gd name="T67" fmla="*/ 6 h 1090"/>
                  <a:gd name="T68" fmla="*/ 56 w 272"/>
                  <a:gd name="T69" fmla="*/ 24 h 1090"/>
                  <a:gd name="T70" fmla="*/ 50 w 272"/>
                  <a:gd name="T71" fmla="*/ 50 h 1090"/>
                  <a:gd name="T72" fmla="*/ 44 w 272"/>
                  <a:gd name="T73" fmla="*/ 86 h 1090"/>
                  <a:gd name="T74" fmla="*/ 32 w 272"/>
                  <a:gd name="T75" fmla="*/ 172 h 1090"/>
                  <a:gd name="T76" fmla="*/ 22 w 272"/>
                  <a:gd name="T77" fmla="*/ 272 h 1090"/>
                  <a:gd name="T78" fmla="*/ 6 w 272"/>
                  <a:gd name="T79" fmla="*/ 460 h 1090"/>
                  <a:gd name="T80" fmla="*/ 0 w 272"/>
                  <a:gd name="T81" fmla="*/ 544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090">
                    <a:moveTo>
                      <a:pt x="272" y="544"/>
                    </a:moveTo>
                    <a:lnTo>
                      <a:pt x="272" y="544"/>
                    </a:lnTo>
                    <a:lnTo>
                      <a:pt x="266" y="630"/>
                    </a:lnTo>
                    <a:lnTo>
                      <a:pt x="252" y="818"/>
                    </a:lnTo>
                    <a:lnTo>
                      <a:pt x="240" y="918"/>
                    </a:lnTo>
                    <a:lnTo>
                      <a:pt x="230" y="1004"/>
                    </a:lnTo>
                    <a:lnTo>
                      <a:pt x="224" y="1040"/>
                    </a:lnTo>
                    <a:lnTo>
                      <a:pt x="218" y="1066"/>
                    </a:lnTo>
                    <a:lnTo>
                      <a:pt x="210" y="1084"/>
                    </a:lnTo>
                    <a:lnTo>
                      <a:pt x="208" y="1088"/>
                    </a:lnTo>
                    <a:lnTo>
                      <a:pt x="204" y="1090"/>
                    </a:lnTo>
                    <a:lnTo>
                      <a:pt x="204" y="1090"/>
                    </a:lnTo>
                    <a:lnTo>
                      <a:pt x="202" y="1088"/>
                    </a:lnTo>
                    <a:lnTo>
                      <a:pt x="198" y="1084"/>
                    </a:lnTo>
                    <a:lnTo>
                      <a:pt x="192" y="1066"/>
                    </a:lnTo>
                    <a:lnTo>
                      <a:pt x="186" y="1040"/>
                    </a:lnTo>
                    <a:lnTo>
                      <a:pt x="180" y="1004"/>
                    </a:lnTo>
                    <a:lnTo>
                      <a:pt x="168" y="918"/>
                    </a:lnTo>
                    <a:lnTo>
                      <a:pt x="158" y="818"/>
                    </a:lnTo>
                    <a:lnTo>
                      <a:pt x="142" y="630"/>
                    </a:lnTo>
                    <a:lnTo>
                      <a:pt x="136" y="544"/>
                    </a:lnTo>
                    <a:lnTo>
                      <a:pt x="136" y="544"/>
                    </a:lnTo>
                    <a:lnTo>
                      <a:pt x="130" y="460"/>
                    </a:lnTo>
                    <a:lnTo>
                      <a:pt x="116" y="272"/>
                    </a:lnTo>
                    <a:lnTo>
                      <a:pt x="104" y="172"/>
                    </a:lnTo>
                    <a:lnTo>
                      <a:pt x="94" y="86"/>
                    </a:lnTo>
                    <a:lnTo>
                      <a:pt x="88" y="50"/>
                    </a:lnTo>
                    <a:lnTo>
                      <a:pt x="82" y="24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4"/>
                    </a:lnTo>
                    <a:lnTo>
                      <a:pt x="50" y="50"/>
                    </a:lnTo>
                    <a:lnTo>
                      <a:pt x="44" y="86"/>
                    </a:lnTo>
                    <a:lnTo>
                      <a:pt x="32" y="172"/>
                    </a:lnTo>
                    <a:lnTo>
                      <a:pt x="22" y="272"/>
                    </a:lnTo>
                    <a:lnTo>
                      <a:pt x="6" y="460"/>
                    </a:lnTo>
                    <a:lnTo>
                      <a:pt x="0" y="54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22"/>
              <p:cNvSpPr>
                <a:spLocks/>
              </p:cNvSpPr>
              <p:nvPr/>
            </p:nvSpPr>
            <p:spPr bwMode="auto">
              <a:xfrm>
                <a:off x="3271838" y="4508500"/>
                <a:ext cx="431800" cy="1584325"/>
              </a:xfrm>
              <a:custGeom>
                <a:avLst/>
                <a:gdLst>
                  <a:gd name="T0" fmla="*/ 272 w 272"/>
                  <a:gd name="T1" fmla="*/ 498 h 998"/>
                  <a:gd name="T2" fmla="*/ 272 w 272"/>
                  <a:gd name="T3" fmla="*/ 498 h 998"/>
                  <a:gd name="T4" fmla="*/ 266 w 272"/>
                  <a:gd name="T5" fmla="*/ 576 h 998"/>
                  <a:gd name="T6" fmla="*/ 252 w 272"/>
                  <a:gd name="T7" fmla="*/ 748 h 998"/>
                  <a:gd name="T8" fmla="*/ 240 w 272"/>
                  <a:gd name="T9" fmla="*/ 840 h 998"/>
                  <a:gd name="T10" fmla="*/ 230 w 272"/>
                  <a:gd name="T11" fmla="*/ 920 h 998"/>
                  <a:gd name="T12" fmla="*/ 224 w 272"/>
                  <a:gd name="T13" fmla="*/ 952 h 998"/>
                  <a:gd name="T14" fmla="*/ 218 w 272"/>
                  <a:gd name="T15" fmla="*/ 976 h 998"/>
                  <a:gd name="T16" fmla="*/ 210 w 272"/>
                  <a:gd name="T17" fmla="*/ 992 h 998"/>
                  <a:gd name="T18" fmla="*/ 208 w 272"/>
                  <a:gd name="T19" fmla="*/ 996 h 998"/>
                  <a:gd name="T20" fmla="*/ 204 w 272"/>
                  <a:gd name="T21" fmla="*/ 998 h 998"/>
                  <a:gd name="T22" fmla="*/ 204 w 272"/>
                  <a:gd name="T23" fmla="*/ 998 h 998"/>
                  <a:gd name="T24" fmla="*/ 202 w 272"/>
                  <a:gd name="T25" fmla="*/ 996 h 998"/>
                  <a:gd name="T26" fmla="*/ 198 w 272"/>
                  <a:gd name="T27" fmla="*/ 992 h 998"/>
                  <a:gd name="T28" fmla="*/ 192 w 272"/>
                  <a:gd name="T29" fmla="*/ 976 h 998"/>
                  <a:gd name="T30" fmla="*/ 186 w 272"/>
                  <a:gd name="T31" fmla="*/ 952 h 998"/>
                  <a:gd name="T32" fmla="*/ 180 w 272"/>
                  <a:gd name="T33" fmla="*/ 920 h 998"/>
                  <a:gd name="T34" fmla="*/ 168 w 272"/>
                  <a:gd name="T35" fmla="*/ 840 h 998"/>
                  <a:gd name="T36" fmla="*/ 158 w 272"/>
                  <a:gd name="T37" fmla="*/ 748 h 998"/>
                  <a:gd name="T38" fmla="*/ 142 w 272"/>
                  <a:gd name="T39" fmla="*/ 576 h 998"/>
                  <a:gd name="T40" fmla="*/ 136 w 272"/>
                  <a:gd name="T41" fmla="*/ 498 h 998"/>
                  <a:gd name="T42" fmla="*/ 136 w 272"/>
                  <a:gd name="T43" fmla="*/ 498 h 998"/>
                  <a:gd name="T44" fmla="*/ 130 w 272"/>
                  <a:gd name="T45" fmla="*/ 422 h 998"/>
                  <a:gd name="T46" fmla="*/ 116 w 272"/>
                  <a:gd name="T47" fmla="*/ 250 h 998"/>
                  <a:gd name="T48" fmla="*/ 104 w 272"/>
                  <a:gd name="T49" fmla="*/ 158 h 998"/>
                  <a:gd name="T50" fmla="*/ 94 w 272"/>
                  <a:gd name="T51" fmla="*/ 78 h 998"/>
                  <a:gd name="T52" fmla="*/ 88 w 272"/>
                  <a:gd name="T53" fmla="*/ 46 h 998"/>
                  <a:gd name="T54" fmla="*/ 82 w 272"/>
                  <a:gd name="T55" fmla="*/ 22 h 998"/>
                  <a:gd name="T56" fmla="*/ 74 w 272"/>
                  <a:gd name="T57" fmla="*/ 6 h 998"/>
                  <a:gd name="T58" fmla="*/ 72 w 272"/>
                  <a:gd name="T59" fmla="*/ 2 h 998"/>
                  <a:gd name="T60" fmla="*/ 68 w 272"/>
                  <a:gd name="T61" fmla="*/ 0 h 998"/>
                  <a:gd name="T62" fmla="*/ 68 w 272"/>
                  <a:gd name="T63" fmla="*/ 0 h 998"/>
                  <a:gd name="T64" fmla="*/ 66 w 272"/>
                  <a:gd name="T65" fmla="*/ 2 h 998"/>
                  <a:gd name="T66" fmla="*/ 62 w 272"/>
                  <a:gd name="T67" fmla="*/ 6 h 998"/>
                  <a:gd name="T68" fmla="*/ 56 w 272"/>
                  <a:gd name="T69" fmla="*/ 22 h 998"/>
                  <a:gd name="T70" fmla="*/ 50 w 272"/>
                  <a:gd name="T71" fmla="*/ 46 h 998"/>
                  <a:gd name="T72" fmla="*/ 44 w 272"/>
                  <a:gd name="T73" fmla="*/ 78 h 998"/>
                  <a:gd name="T74" fmla="*/ 32 w 272"/>
                  <a:gd name="T75" fmla="*/ 158 h 998"/>
                  <a:gd name="T76" fmla="*/ 22 w 272"/>
                  <a:gd name="T77" fmla="*/ 250 h 998"/>
                  <a:gd name="T78" fmla="*/ 6 w 272"/>
                  <a:gd name="T79" fmla="*/ 422 h 998"/>
                  <a:gd name="T80" fmla="*/ 0 w 272"/>
                  <a:gd name="T81" fmla="*/ 498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998">
                    <a:moveTo>
                      <a:pt x="272" y="498"/>
                    </a:moveTo>
                    <a:lnTo>
                      <a:pt x="272" y="498"/>
                    </a:lnTo>
                    <a:lnTo>
                      <a:pt x="266" y="576"/>
                    </a:lnTo>
                    <a:lnTo>
                      <a:pt x="252" y="748"/>
                    </a:lnTo>
                    <a:lnTo>
                      <a:pt x="240" y="840"/>
                    </a:lnTo>
                    <a:lnTo>
                      <a:pt x="230" y="920"/>
                    </a:lnTo>
                    <a:lnTo>
                      <a:pt x="224" y="952"/>
                    </a:lnTo>
                    <a:lnTo>
                      <a:pt x="218" y="976"/>
                    </a:lnTo>
                    <a:lnTo>
                      <a:pt x="210" y="992"/>
                    </a:lnTo>
                    <a:lnTo>
                      <a:pt x="208" y="996"/>
                    </a:lnTo>
                    <a:lnTo>
                      <a:pt x="204" y="998"/>
                    </a:lnTo>
                    <a:lnTo>
                      <a:pt x="204" y="998"/>
                    </a:lnTo>
                    <a:lnTo>
                      <a:pt x="202" y="996"/>
                    </a:lnTo>
                    <a:lnTo>
                      <a:pt x="198" y="992"/>
                    </a:lnTo>
                    <a:lnTo>
                      <a:pt x="192" y="976"/>
                    </a:lnTo>
                    <a:lnTo>
                      <a:pt x="186" y="952"/>
                    </a:lnTo>
                    <a:lnTo>
                      <a:pt x="180" y="920"/>
                    </a:lnTo>
                    <a:lnTo>
                      <a:pt x="168" y="840"/>
                    </a:lnTo>
                    <a:lnTo>
                      <a:pt x="158" y="748"/>
                    </a:lnTo>
                    <a:lnTo>
                      <a:pt x="142" y="576"/>
                    </a:lnTo>
                    <a:lnTo>
                      <a:pt x="136" y="498"/>
                    </a:lnTo>
                    <a:lnTo>
                      <a:pt x="136" y="498"/>
                    </a:lnTo>
                    <a:lnTo>
                      <a:pt x="130" y="422"/>
                    </a:lnTo>
                    <a:lnTo>
                      <a:pt x="116" y="250"/>
                    </a:lnTo>
                    <a:lnTo>
                      <a:pt x="104" y="158"/>
                    </a:lnTo>
                    <a:lnTo>
                      <a:pt x="94" y="78"/>
                    </a:lnTo>
                    <a:lnTo>
                      <a:pt x="88" y="46"/>
                    </a:lnTo>
                    <a:lnTo>
                      <a:pt x="82" y="22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2"/>
                    </a:lnTo>
                    <a:lnTo>
                      <a:pt x="50" y="46"/>
                    </a:lnTo>
                    <a:lnTo>
                      <a:pt x="44" y="78"/>
                    </a:lnTo>
                    <a:lnTo>
                      <a:pt x="32" y="158"/>
                    </a:lnTo>
                    <a:lnTo>
                      <a:pt x="22" y="250"/>
                    </a:lnTo>
                    <a:lnTo>
                      <a:pt x="6" y="422"/>
                    </a:lnTo>
                    <a:lnTo>
                      <a:pt x="0" y="49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23"/>
              <p:cNvSpPr>
                <a:spLocks/>
              </p:cNvSpPr>
              <p:nvPr/>
            </p:nvSpPr>
            <p:spPr bwMode="auto">
              <a:xfrm>
                <a:off x="2408238" y="4365625"/>
                <a:ext cx="431800" cy="1870075"/>
              </a:xfrm>
              <a:custGeom>
                <a:avLst/>
                <a:gdLst>
                  <a:gd name="T0" fmla="*/ 272 w 272"/>
                  <a:gd name="T1" fmla="*/ 588 h 1178"/>
                  <a:gd name="T2" fmla="*/ 272 w 272"/>
                  <a:gd name="T3" fmla="*/ 588 h 1178"/>
                  <a:gd name="T4" fmla="*/ 266 w 272"/>
                  <a:gd name="T5" fmla="*/ 682 h 1178"/>
                  <a:gd name="T6" fmla="*/ 252 w 272"/>
                  <a:gd name="T7" fmla="*/ 884 h 1178"/>
                  <a:gd name="T8" fmla="*/ 240 w 272"/>
                  <a:gd name="T9" fmla="*/ 992 h 1178"/>
                  <a:gd name="T10" fmla="*/ 230 w 272"/>
                  <a:gd name="T11" fmla="*/ 1086 h 1178"/>
                  <a:gd name="T12" fmla="*/ 224 w 272"/>
                  <a:gd name="T13" fmla="*/ 1124 h 1178"/>
                  <a:gd name="T14" fmla="*/ 216 w 272"/>
                  <a:gd name="T15" fmla="*/ 1154 h 1178"/>
                  <a:gd name="T16" fmla="*/ 210 w 272"/>
                  <a:gd name="T17" fmla="*/ 1172 h 1178"/>
                  <a:gd name="T18" fmla="*/ 208 w 272"/>
                  <a:gd name="T19" fmla="*/ 1176 h 1178"/>
                  <a:gd name="T20" fmla="*/ 204 w 272"/>
                  <a:gd name="T21" fmla="*/ 1178 h 1178"/>
                  <a:gd name="T22" fmla="*/ 204 w 272"/>
                  <a:gd name="T23" fmla="*/ 1178 h 1178"/>
                  <a:gd name="T24" fmla="*/ 202 w 272"/>
                  <a:gd name="T25" fmla="*/ 1176 h 1178"/>
                  <a:gd name="T26" fmla="*/ 198 w 272"/>
                  <a:gd name="T27" fmla="*/ 1172 h 1178"/>
                  <a:gd name="T28" fmla="*/ 192 w 272"/>
                  <a:gd name="T29" fmla="*/ 1154 h 1178"/>
                  <a:gd name="T30" fmla="*/ 186 w 272"/>
                  <a:gd name="T31" fmla="*/ 1124 h 1178"/>
                  <a:gd name="T32" fmla="*/ 180 w 272"/>
                  <a:gd name="T33" fmla="*/ 1086 h 1178"/>
                  <a:gd name="T34" fmla="*/ 168 w 272"/>
                  <a:gd name="T35" fmla="*/ 992 h 1178"/>
                  <a:gd name="T36" fmla="*/ 158 w 272"/>
                  <a:gd name="T37" fmla="*/ 884 h 1178"/>
                  <a:gd name="T38" fmla="*/ 142 w 272"/>
                  <a:gd name="T39" fmla="*/ 682 h 1178"/>
                  <a:gd name="T40" fmla="*/ 136 w 272"/>
                  <a:gd name="T41" fmla="*/ 588 h 1178"/>
                  <a:gd name="T42" fmla="*/ 136 w 272"/>
                  <a:gd name="T43" fmla="*/ 588 h 1178"/>
                  <a:gd name="T44" fmla="*/ 130 w 272"/>
                  <a:gd name="T45" fmla="*/ 496 h 1178"/>
                  <a:gd name="T46" fmla="*/ 114 w 272"/>
                  <a:gd name="T47" fmla="*/ 294 h 1178"/>
                  <a:gd name="T48" fmla="*/ 104 w 272"/>
                  <a:gd name="T49" fmla="*/ 186 h 1178"/>
                  <a:gd name="T50" fmla="*/ 94 w 272"/>
                  <a:gd name="T51" fmla="*/ 92 h 1178"/>
                  <a:gd name="T52" fmla="*/ 88 w 272"/>
                  <a:gd name="T53" fmla="*/ 54 h 1178"/>
                  <a:gd name="T54" fmla="*/ 80 w 272"/>
                  <a:gd name="T55" fmla="*/ 24 h 1178"/>
                  <a:gd name="T56" fmla="*/ 74 w 272"/>
                  <a:gd name="T57" fmla="*/ 6 h 1178"/>
                  <a:gd name="T58" fmla="*/ 72 w 272"/>
                  <a:gd name="T59" fmla="*/ 2 h 1178"/>
                  <a:gd name="T60" fmla="*/ 68 w 272"/>
                  <a:gd name="T61" fmla="*/ 0 h 1178"/>
                  <a:gd name="T62" fmla="*/ 68 w 272"/>
                  <a:gd name="T63" fmla="*/ 0 h 1178"/>
                  <a:gd name="T64" fmla="*/ 66 w 272"/>
                  <a:gd name="T65" fmla="*/ 2 h 1178"/>
                  <a:gd name="T66" fmla="*/ 62 w 272"/>
                  <a:gd name="T67" fmla="*/ 6 h 1178"/>
                  <a:gd name="T68" fmla="*/ 56 w 272"/>
                  <a:gd name="T69" fmla="*/ 24 h 1178"/>
                  <a:gd name="T70" fmla="*/ 50 w 272"/>
                  <a:gd name="T71" fmla="*/ 54 h 1178"/>
                  <a:gd name="T72" fmla="*/ 44 w 272"/>
                  <a:gd name="T73" fmla="*/ 92 h 1178"/>
                  <a:gd name="T74" fmla="*/ 32 w 272"/>
                  <a:gd name="T75" fmla="*/ 186 h 1178"/>
                  <a:gd name="T76" fmla="*/ 22 w 272"/>
                  <a:gd name="T77" fmla="*/ 294 h 1178"/>
                  <a:gd name="T78" fmla="*/ 6 w 272"/>
                  <a:gd name="T79" fmla="*/ 496 h 1178"/>
                  <a:gd name="T80" fmla="*/ 0 w 272"/>
                  <a:gd name="T81" fmla="*/ 588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178">
                    <a:moveTo>
                      <a:pt x="272" y="588"/>
                    </a:moveTo>
                    <a:lnTo>
                      <a:pt x="272" y="588"/>
                    </a:lnTo>
                    <a:lnTo>
                      <a:pt x="266" y="682"/>
                    </a:lnTo>
                    <a:lnTo>
                      <a:pt x="252" y="884"/>
                    </a:lnTo>
                    <a:lnTo>
                      <a:pt x="240" y="992"/>
                    </a:lnTo>
                    <a:lnTo>
                      <a:pt x="230" y="1086"/>
                    </a:lnTo>
                    <a:lnTo>
                      <a:pt x="224" y="1124"/>
                    </a:lnTo>
                    <a:lnTo>
                      <a:pt x="216" y="1154"/>
                    </a:lnTo>
                    <a:lnTo>
                      <a:pt x="210" y="1172"/>
                    </a:lnTo>
                    <a:lnTo>
                      <a:pt x="208" y="1176"/>
                    </a:lnTo>
                    <a:lnTo>
                      <a:pt x="204" y="1178"/>
                    </a:lnTo>
                    <a:lnTo>
                      <a:pt x="204" y="1178"/>
                    </a:lnTo>
                    <a:lnTo>
                      <a:pt x="202" y="1176"/>
                    </a:lnTo>
                    <a:lnTo>
                      <a:pt x="198" y="1172"/>
                    </a:lnTo>
                    <a:lnTo>
                      <a:pt x="192" y="1154"/>
                    </a:lnTo>
                    <a:lnTo>
                      <a:pt x="186" y="1124"/>
                    </a:lnTo>
                    <a:lnTo>
                      <a:pt x="180" y="1086"/>
                    </a:lnTo>
                    <a:lnTo>
                      <a:pt x="168" y="992"/>
                    </a:lnTo>
                    <a:lnTo>
                      <a:pt x="158" y="884"/>
                    </a:lnTo>
                    <a:lnTo>
                      <a:pt x="142" y="682"/>
                    </a:lnTo>
                    <a:lnTo>
                      <a:pt x="136" y="588"/>
                    </a:lnTo>
                    <a:lnTo>
                      <a:pt x="136" y="588"/>
                    </a:lnTo>
                    <a:lnTo>
                      <a:pt x="130" y="496"/>
                    </a:lnTo>
                    <a:lnTo>
                      <a:pt x="114" y="294"/>
                    </a:lnTo>
                    <a:lnTo>
                      <a:pt x="104" y="186"/>
                    </a:lnTo>
                    <a:lnTo>
                      <a:pt x="94" y="92"/>
                    </a:lnTo>
                    <a:lnTo>
                      <a:pt x="88" y="54"/>
                    </a:lnTo>
                    <a:lnTo>
                      <a:pt x="80" y="24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4"/>
                    </a:lnTo>
                    <a:lnTo>
                      <a:pt x="50" y="54"/>
                    </a:lnTo>
                    <a:lnTo>
                      <a:pt x="44" y="92"/>
                    </a:lnTo>
                    <a:lnTo>
                      <a:pt x="32" y="186"/>
                    </a:lnTo>
                    <a:lnTo>
                      <a:pt x="22" y="294"/>
                    </a:lnTo>
                    <a:lnTo>
                      <a:pt x="6" y="496"/>
                    </a:lnTo>
                    <a:lnTo>
                      <a:pt x="0" y="58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24"/>
              <p:cNvSpPr>
                <a:spLocks/>
              </p:cNvSpPr>
              <p:nvPr/>
            </p:nvSpPr>
            <p:spPr bwMode="auto">
              <a:xfrm>
                <a:off x="3703638" y="4581525"/>
                <a:ext cx="431800" cy="1438275"/>
              </a:xfrm>
              <a:custGeom>
                <a:avLst/>
                <a:gdLst>
                  <a:gd name="T0" fmla="*/ 0 w 272"/>
                  <a:gd name="T1" fmla="*/ 452 h 906"/>
                  <a:gd name="T2" fmla="*/ 0 w 272"/>
                  <a:gd name="T3" fmla="*/ 452 h 906"/>
                  <a:gd name="T4" fmla="*/ 6 w 272"/>
                  <a:gd name="T5" fmla="*/ 382 h 906"/>
                  <a:gd name="T6" fmla="*/ 22 w 272"/>
                  <a:gd name="T7" fmla="*/ 226 h 906"/>
                  <a:gd name="T8" fmla="*/ 32 w 272"/>
                  <a:gd name="T9" fmla="*/ 142 h 906"/>
                  <a:gd name="T10" fmla="*/ 44 w 272"/>
                  <a:gd name="T11" fmla="*/ 70 h 906"/>
                  <a:gd name="T12" fmla="*/ 50 w 272"/>
                  <a:gd name="T13" fmla="*/ 42 h 906"/>
                  <a:gd name="T14" fmla="*/ 56 w 272"/>
                  <a:gd name="T15" fmla="*/ 18 h 906"/>
                  <a:gd name="T16" fmla="*/ 62 w 272"/>
                  <a:gd name="T17" fmla="*/ 4 h 906"/>
                  <a:gd name="T18" fmla="*/ 66 w 272"/>
                  <a:gd name="T19" fmla="*/ 0 h 906"/>
                  <a:gd name="T20" fmla="*/ 68 w 272"/>
                  <a:gd name="T21" fmla="*/ 0 h 906"/>
                  <a:gd name="T22" fmla="*/ 68 w 272"/>
                  <a:gd name="T23" fmla="*/ 0 h 906"/>
                  <a:gd name="T24" fmla="*/ 72 w 272"/>
                  <a:gd name="T25" fmla="*/ 0 h 906"/>
                  <a:gd name="T26" fmla="*/ 74 w 272"/>
                  <a:gd name="T27" fmla="*/ 4 h 906"/>
                  <a:gd name="T28" fmla="*/ 82 w 272"/>
                  <a:gd name="T29" fmla="*/ 18 h 906"/>
                  <a:gd name="T30" fmla="*/ 88 w 272"/>
                  <a:gd name="T31" fmla="*/ 42 h 906"/>
                  <a:gd name="T32" fmla="*/ 94 w 272"/>
                  <a:gd name="T33" fmla="*/ 70 h 906"/>
                  <a:gd name="T34" fmla="*/ 106 w 272"/>
                  <a:gd name="T35" fmla="*/ 142 h 906"/>
                  <a:gd name="T36" fmla="*/ 116 w 272"/>
                  <a:gd name="T37" fmla="*/ 226 h 906"/>
                  <a:gd name="T38" fmla="*/ 130 w 272"/>
                  <a:gd name="T39" fmla="*/ 382 h 906"/>
                  <a:gd name="T40" fmla="*/ 136 w 272"/>
                  <a:gd name="T41" fmla="*/ 452 h 906"/>
                  <a:gd name="T42" fmla="*/ 136 w 272"/>
                  <a:gd name="T43" fmla="*/ 452 h 906"/>
                  <a:gd name="T44" fmla="*/ 142 w 272"/>
                  <a:gd name="T45" fmla="*/ 524 h 906"/>
                  <a:gd name="T46" fmla="*/ 158 w 272"/>
                  <a:gd name="T47" fmla="*/ 680 h 906"/>
                  <a:gd name="T48" fmla="*/ 168 w 272"/>
                  <a:gd name="T49" fmla="*/ 764 h 906"/>
                  <a:gd name="T50" fmla="*/ 180 w 272"/>
                  <a:gd name="T51" fmla="*/ 836 h 906"/>
                  <a:gd name="T52" fmla="*/ 186 w 272"/>
                  <a:gd name="T53" fmla="*/ 864 h 906"/>
                  <a:gd name="T54" fmla="*/ 192 w 272"/>
                  <a:gd name="T55" fmla="*/ 888 h 906"/>
                  <a:gd name="T56" fmla="*/ 198 w 272"/>
                  <a:gd name="T57" fmla="*/ 902 h 906"/>
                  <a:gd name="T58" fmla="*/ 202 w 272"/>
                  <a:gd name="T59" fmla="*/ 906 h 906"/>
                  <a:gd name="T60" fmla="*/ 204 w 272"/>
                  <a:gd name="T61" fmla="*/ 906 h 906"/>
                  <a:gd name="T62" fmla="*/ 204 w 272"/>
                  <a:gd name="T63" fmla="*/ 906 h 906"/>
                  <a:gd name="T64" fmla="*/ 208 w 272"/>
                  <a:gd name="T65" fmla="*/ 906 h 906"/>
                  <a:gd name="T66" fmla="*/ 212 w 272"/>
                  <a:gd name="T67" fmla="*/ 902 h 906"/>
                  <a:gd name="T68" fmla="*/ 218 w 272"/>
                  <a:gd name="T69" fmla="*/ 888 h 906"/>
                  <a:gd name="T70" fmla="*/ 224 w 272"/>
                  <a:gd name="T71" fmla="*/ 864 h 906"/>
                  <a:gd name="T72" fmla="*/ 230 w 272"/>
                  <a:gd name="T73" fmla="*/ 836 h 906"/>
                  <a:gd name="T74" fmla="*/ 242 w 272"/>
                  <a:gd name="T75" fmla="*/ 764 h 906"/>
                  <a:gd name="T76" fmla="*/ 252 w 272"/>
                  <a:gd name="T77" fmla="*/ 680 h 906"/>
                  <a:gd name="T78" fmla="*/ 266 w 272"/>
                  <a:gd name="T79" fmla="*/ 524 h 906"/>
                  <a:gd name="T80" fmla="*/ 272 w 272"/>
                  <a:gd name="T81" fmla="*/ 452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906">
                    <a:moveTo>
                      <a:pt x="0" y="452"/>
                    </a:moveTo>
                    <a:lnTo>
                      <a:pt x="0" y="452"/>
                    </a:lnTo>
                    <a:lnTo>
                      <a:pt x="6" y="382"/>
                    </a:lnTo>
                    <a:lnTo>
                      <a:pt x="22" y="226"/>
                    </a:lnTo>
                    <a:lnTo>
                      <a:pt x="32" y="142"/>
                    </a:lnTo>
                    <a:lnTo>
                      <a:pt x="44" y="70"/>
                    </a:lnTo>
                    <a:lnTo>
                      <a:pt x="50" y="42"/>
                    </a:lnTo>
                    <a:lnTo>
                      <a:pt x="56" y="18"/>
                    </a:lnTo>
                    <a:lnTo>
                      <a:pt x="62" y="4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82" y="18"/>
                    </a:lnTo>
                    <a:lnTo>
                      <a:pt x="88" y="42"/>
                    </a:lnTo>
                    <a:lnTo>
                      <a:pt x="94" y="70"/>
                    </a:lnTo>
                    <a:lnTo>
                      <a:pt x="106" y="142"/>
                    </a:lnTo>
                    <a:lnTo>
                      <a:pt x="116" y="226"/>
                    </a:lnTo>
                    <a:lnTo>
                      <a:pt x="130" y="382"/>
                    </a:lnTo>
                    <a:lnTo>
                      <a:pt x="136" y="452"/>
                    </a:lnTo>
                    <a:lnTo>
                      <a:pt x="136" y="452"/>
                    </a:lnTo>
                    <a:lnTo>
                      <a:pt x="142" y="524"/>
                    </a:lnTo>
                    <a:lnTo>
                      <a:pt x="158" y="680"/>
                    </a:lnTo>
                    <a:lnTo>
                      <a:pt x="168" y="764"/>
                    </a:lnTo>
                    <a:lnTo>
                      <a:pt x="180" y="836"/>
                    </a:lnTo>
                    <a:lnTo>
                      <a:pt x="186" y="864"/>
                    </a:lnTo>
                    <a:lnTo>
                      <a:pt x="192" y="888"/>
                    </a:lnTo>
                    <a:lnTo>
                      <a:pt x="198" y="902"/>
                    </a:lnTo>
                    <a:lnTo>
                      <a:pt x="202" y="906"/>
                    </a:lnTo>
                    <a:lnTo>
                      <a:pt x="204" y="906"/>
                    </a:lnTo>
                    <a:lnTo>
                      <a:pt x="204" y="906"/>
                    </a:lnTo>
                    <a:lnTo>
                      <a:pt x="208" y="906"/>
                    </a:lnTo>
                    <a:lnTo>
                      <a:pt x="212" y="902"/>
                    </a:lnTo>
                    <a:lnTo>
                      <a:pt x="218" y="888"/>
                    </a:lnTo>
                    <a:lnTo>
                      <a:pt x="224" y="864"/>
                    </a:lnTo>
                    <a:lnTo>
                      <a:pt x="230" y="836"/>
                    </a:lnTo>
                    <a:lnTo>
                      <a:pt x="242" y="764"/>
                    </a:lnTo>
                    <a:lnTo>
                      <a:pt x="252" y="680"/>
                    </a:lnTo>
                    <a:lnTo>
                      <a:pt x="266" y="524"/>
                    </a:lnTo>
                    <a:lnTo>
                      <a:pt x="272" y="45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25"/>
              <p:cNvSpPr>
                <a:spLocks/>
              </p:cNvSpPr>
              <p:nvPr/>
            </p:nvSpPr>
            <p:spPr bwMode="auto">
              <a:xfrm>
                <a:off x="4135438" y="4651375"/>
                <a:ext cx="431800" cy="1298575"/>
              </a:xfrm>
              <a:custGeom>
                <a:avLst/>
                <a:gdLst>
                  <a:gd name="T0" fmla="*/ 0 w 272"/>
                  <a:gd name="T1" fmla="*/ 408 h 818"/>
                  <a:gd name="T2" fmla="*/ 0 w 272"/>
                  <a:gd name="T3" fmla="*/ 408 h 818"/>
                  <a:gd name="T4" fmla="*/ 6 w 272"/>
                  <a:gd name="T5" fmla="*/ 346 h 818"/>
                  <a:gd name="T6" fmla="*/ 22 w 272"/>
                  <a:gd name="T7" fmla="*/ 204 h 818"/>
                  <a:gd name="T8" fmla="*/ 32 w 272"/>
                  <a:gd name="T9" fmla="*/ 130 h 818"/>
                  <a:gd name="T10" fmla="*/ 44 w 272"/>
                  <a:gd name="T11" fmla="*/ 64 h 818"/>
                  <a:gd name="T12" fmla="*/ 50 w 272"/>
                  <a:gd name="T13" fmla="*/ 38 h 818"/>
                  <a:gd name="T14" fmla="*/ 56 w 272"/>
                  <a:gd name="T15" fmla="*/ 18 h 818"/>
                  <a:gd name="T16" fmla="*/ 62 w 272"/>
                  <a:gd name="T17" fmla="*/ 6 h 818"/>
                  <a:gd name="T18" fmla="*/ 66 w 272"/>
                  <a:gd name="T19" fmla="*/ 2 h 818"/>
                  <a:gd name="T20" fmla="*/ 68 w 272"/>
                  <a:gd name="T21" fmla="*/ 0 h 818"/>
                  <a:gd name="T22" fmla="*/ 68 w 272"/>
                  <a:gd name="T23" fmla="*/ 0 h 818"/>
                  <a:gd name="T24" fmla="*/ 72 w 272"/>
                  <a:gd name="T25" fmla="*/ 2 h 818"/>
                  <a:gd name="T26" fmla="*/ 76 w 272"/>
                  <a:gd name="T27" fmla="*/ 6 h 818"/>
                  <a:gd name="T28" fmla="*/ 82 w 272"/>
                  <a:gd name="T29" fmla="*/ 18 h 818"/>
                  <a:gd name="T30" fmla="*/ 88 w 272"/>
                  <a:gd name="T31" fmla="*/ 38 h 818"/>
                  <a:gd name="T32" fmla="*/ 94 w 272"/>
                  <a:gd name="T33" fmla="*/ 64 h 818"/>
                  <a:gd name="T34" fmla="*/ 106 w 272"/>
                  <a:gd name="T35" fmla="*/ 130 h 818"/>
                  <a:gd name="T36" fmla="*/ 116 w 272"/>
                  <a:gd name="T37" fmla="*/ 204 h 818"/>
                  <a:gd name="T38" fmla="*/ 130 w 272"/>
                  <a:gd name="T39" fmla="*/ 346 h 818"/>
                  <a:gd name="T40" fmla="*/ 136 w 272"/>
                  <a:gd name="T41" fmla="*/ 408 h 818"/>
                  <a:gd name="T42" fmla="*/ 136 w 272"/>
                  <a:gd name="T43" fmla="*/ 408 h 818"/>
                  <a:gd name="T44" fmla="*/ 142 w 272"/>
                  <a:gd name="T45" fmla="*/ 472 h 818"/>
                  <a:gd name="T46" fmla="*/ 158 w 272"/>
                  <a:gd name="T47" fmla="*/ 614 h 818"/>
                  <a:gd name="T48" fmla="*/ 168 w 272"/>
                  <a:gd name="T49" fmla="*/ 688 h 818"/>
                  <a:gd name="T50" fmla="*/ 180 w 272"/>
                  <a:gd name="T51" fmla="*/ 754 h 818"/>
                  <a:gd name="T52" fmla="*/ 186 w 272"/>
                  <a:gd name="T53" fmla="*/ 780 h 818"/>
                  <a:gd name="T54" fmla="*/ 192 w 272"/>
                  <a:gd name="T55" fmla="*/ 800 h 818"/>
                  <a:gd name="T56" fmla="*/ 198 w 272"/>
                  <a:gd name="T57" fmla="*/ 812 h 818"/>
                  <a:gd name="T58" fmla="*/ 202 w 272"/>
                  <a:gd name="T59" fmla="*/ 816 h 818"/>
                  <a:gd name="T60" fmla="*/ 204 w 272"/>
                  <a:gd name="T61" fmla="*/ 818 h 818"/>
                  <a:gd name="T62" fmla="*/ 204 w 272"/>
                  <a:gd name="T63" fmla="*/ 818 h 818"/>
                  <a:gd name="T64" fmla="*/ 208 w 272"/>
                  <a:gd name="T65" fmla="*/ 816 h 818"/>
                  <a:gd name="T66" fmla="*/ 212 w 272"/>
                  <a:gd name="T67" fmla="*/ 812 h 818"/>
                  <a:gd name="T68" fmla="*/ 218 w 272"/>
                  <a:gd name="T69" fmla="*/ 800 h 818"/>
                  <a:gd name="T70" fmla="*/ 224 w 272"/>
                  <a:gd name="T71" fmla="*/ 780 h 818"/>
                  <a:gd name="T72" fmla="*/ 230 w 272"/>
                  <a:gd name="T73" fmla="*/ 754 h 818"/>
                  <a:gd name="T74" fmla="*/ 242 w 272"/>
                  <a:gd name="T75" fmla="*/ 688 h 818"/>
                  <a:gd name="T76" fmla="*/ 252 w 272"/>
                  <a:gd name="T77" fmla="*/ 614 h 818"/>
                  <a:gd name="T78" fmla="*/ 266 w 272"/>
                  <a:gd name="T79" fmla="*/ 472 h 818"/>
                  <a:gd name="T80" fmla="*/ 272 w 272"/>
                  <a:gd name="T81" fmla="*/ 408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818">
                    <a:moveTo>
                      <a:pt x="0" y="408"/>
                    </a:moveTo>
                    <a:lnTo>
                      <a:pt x="0" y="408"/>
                    </a:lnTo>
                    <a:lnTo>
                      <a:pt x="6" y="346"/>
                    </a:lnTo>
                    <a:lnTo>
                      <a:pt x="22" y="204"/>
                    </a:lnTo>
                    <a:lnTo>
                      <a:pt x="32" y="130"/>
                    </a:lnTo>
                    <a:lnTo>
                      <a:pt x="44" y="64"/>
                    </a:lnTo>
                    <a:lnTo>
                      <a:pt x="50" y="38"/>
                    </a:lnTo>
                    <a:lnTo>
                      <a:pt x="56" y="18"/>
                    </a:lnTo>
                    <a:lnTo>
                      <a:pt x="62" y="6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6"/>
                    </a:lnTo>
                    <a:lnTo>
                      <a:pt x="82" y="18"/>
                    </a:lnTo>
                    <a:lnTo>
                      <a:pt x="88" y="38"/>
                    </a:lnTo>
                    <a:lnTo>
                      <a:pt x="94" y="64"/>
                    </a:lnTo>
                    <a:lnTo>
                      <a:pt x="106" y="130"/>
                    </a:lnTo>
                    <a:lnTo>
                      <a:pt x="116" y="204"/>
                    </a:lnTo>
                    <a:lnTo>
                      <a:pt x="130" y="346"/>
                    </a:lnTo>
                    <a:lnTo>
                      <a:pt x="136" y="408"/>
                    </a:lnTo>
                    <a:lnTo>
                      <a:pt x="136" y="408"/>
                    </a:lnTo>
                    <a:lnTo>
                      <a:pt x="142" y="472"/>
                    </a:lnTo>
                    <a:lnTo>
                      <a:pt x="158" y="614"/>
                    </a:lnTo>
                    <a:lnTo>
                      <a:pt x="168" y="688"/>
                    </a:lnTo>
                    <a:lnTo>
                      <a:pt x="180" y="754"/>
                    </a:lnTo>
                    <a:lnTo>
                      <a:pt x="186" y="780"/>
                    </a:lnTo>
                    <a:lnTo>
                      <a:pt x="192" y="800"/>
                    </a:lnTo>
                    <a:lnTo>
                      <a:pt x="198" y="812"/>
                    </a:lnTo>
                    <a:lnTo>
                      <a:pt x="202" y="816"/>
                    </a:lnTo>
                    <a:lnTo>
                      <a:pt x="204" y="818"/>
                    </a:lnTo>
                    <a:lnTo>
                      <a:pt x="204" y="818"/>
                    </a:lnTo>
                    <a:lnTo>
                      <a:pt x="208" y="816"/>
                    </a:lnTo>
                    <a:lnTo>
                      <a:pt x="212" y="812"/>
                    </a:lnTo>
                    <a:lnTo>
                      <a:pt x="218" y="800"/>
                    </a:lnTo>
                    <a:lnTo>
                      <a:pt x="224" y="780"/>
                    </a:lnTo>
                    <a:lnTo>
                      <a:pt x="230" y="754"/>
                    </a:lnTo>
                    <a:lnTo>
                      <a:pt x="242" y="688"/>
                    </a:lnTo>
                    <a:lnTo>
                      <a:pt x="252" y="614"/>
                    </a:lnTo>
                    <a:lnTo>
                      <a:pt x="266" y="472"/>
                    </a:lnTo>
                    <a:lnTo>
                      <a:pt x="272" y="40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26"/>
              <p:cNvSpPr>
                <a:spLocks/>
              </p:cNvSpPr>
              <p:nvPr/>
            </p:nvSpPr>
            <p:spPr bwMode="auto">
              <a:xfrm>
                <a:off x="4567238" y="4724400"/>
                <a:ext cx="431800" cy="1152525"/>
              </a:xfrm>
              <a:custGeom>
                <a:avLst/>
                <a:gdLst>
                  <a:gd name="T0" fmla="*/ 0 w 272"/>
                  <a:gd name="T1" fmla="*/ 362 h 726"/>
                  <a:gd name="T2" fmla="*/ 0 w 272"/>
                  <a:gd name="T3" fmla="*/ 362 h 726"/>
                  <a:gd name="T4" fmla="*/ 6 w 272"/>
                  <a:gd name="T5" fmla="*/ 306 h 726"/>
                  <a:gd name="T6" fmla="*/ 22 w 272"/>
                  <a:gd name="T7" fmla="*/ 182 h 726"/>
                  <a:gd name="T8" fmla="*/ 32 w 272"/>
                  <a:gd name="T9" fmla="*/ 114 h 726"/>
                  <a:gd name="T10" fmla="*/ 44 w 272"/>
                  <a:gd name="T11" fmla="*/ 56 h 726"/>
                  <a:gd name="T12" fmla="*/ 50 w 272"/>
                  <a:gd name="T13" fmla="*/ 34 h 726"/>
                  <a:gd name="T14" fmla="*/ 56 w 272"/>
                  <a:gd name="T15" fmla="*/ 16 h 726"/>
                  <a:gd name="T16" fmla="*/ 62 w 272"/>
                  <a:gd name="T17" fmla="*/ 4 h 726"/>
                  <a:gd name="T18" fmla="*/ 66 w 272"/>
                  <a:gd name="T19" fmla="*/ 2 h 726"/>
                  <a:gd name="T20" fmla="*/ 68 w 272"/>
                  <a:gd name="T21" fmla="*/ 0 h 726"/>
                  <a:gd name="T22" fmla="*/ 68 w 272"/>
                  <a:gd name="T23" fmla="*/ 0 h 726"/>
                  <a:gd name="T24" fmla="*/ 72 w 272"/>
                  <a:gd name="T25" fmla="*/ 2 h 726"/>
                  <a:gd name="T26" fmla="*/ 76 w 272"/>
                  <a:gd name="T27" fmla="*/ 4 h 726"/>
                  <a:gd name="T28" fmla="*/ 82 w 272"/>
                  <a:gd name="T29" fmla="*/ 16 h 726"/>
                  <a:gd name="T30" fmla="*/ 88 w 272"/>
                  <a:gd name="T31" fmla="*/ 34 h 726"/>
                  <a:gd name="T32" fmla="*/ 94 w 272"/>
                  <a:gd name="T33" fmla="*/ 56 h 726"/>
                  <a:gd name="T34" fmla="*/ 106 w 272"/>
                  <a:gd name="T35" fmla="*/ 114 h 726"/>
                  <a:gd name="T36" fmla="*/ 116 w 272"/>
                  <a:gd name="T37" fmla="*/ 182 h 726"/>
                  <a:gd name="T38" fmla="*/ 132 w 272"/>
                  <a:gd name="T39" fmla="*/ 306 h 726"/>
                  <a:gd name="T40" fmla="*/ 136 w 272"/>
                  <a:gd name="T41" fmla="*/ 362 h 726"/>
                  <a:gd name="T42" fmla="*/ 136 w 272"/>
                  <a:gd name="T43" fmla="*/ 362 h 726"/>
                  <a:gd name="T44" fmla="*/ 142 w 272"/>
                  <a:gd name="T45" fmla="*/ 420 h 726"/>
                  <a:gd name="T46" fmla="*/ 158 w 272"/>
                  <a:gd name="T47" fmla="*/ 544 h 726"/>
                  <a:gd name="T48" fmla="*/ 168 w 272"/>
                  <a:gd name="T49" fmla="*/ 612 h 726"/>
                  <a:gd name="T50" fmla="*/ 180 w 272"/>
                  <a:gd name="T51" fmla="*/ 670 h 726"/>
                  <a:gd name="T52" fmla="*/ 186 w 272"/>
                  <a:gd name="T53" fmla="*/ 692 h 726"/>
                  <a:gd name="T54" fmla="*/ 192 w 272"/>
                  <a:gd name="T55" fmla="*/ 710 h 726"/>
                  <a:gd name="T56" fmla="*/ 198 w 272"/>
                  <a:gd name="T57" fmla="*/ 722 h 726"/>
                  <a:gd name="T58" fmla="*/ 202 w 272"/>
                  <a:gd name="T59" fmla="*/ 724 h 726"/>
                  <a:gd name="T60" fmla="*/ 204 w 272"/>
                  <a:gd name="T61" fmla="*/ 726 h 726"/>
                  <a:gd name="T62" fmla="*/ 204 w 272"/>
                  <a:gd name="T63" fmla="*/ 726 h 726"/>
                  <a:gd name="T64" fmla="*/ 208 w 272"/>
                  <a:gd name="T65" fmla="*/ 724 h 726"/>
                  <a:gd name="T66" fmla="*/ 212 w 272"/>
                  <a:gd name="T67" fmla="*/ 722 h 726"/>
                  <a:gd name="T68" fmla="*/ 218 w 272"/>
                  <a:gd name="T69" fmla="*/ 710 h 726"/>
                  <a:gd name="T70" fmla="*/ 224 w 272"/>
                  <a:gd name="T71" fmla="*/ 692 h 726"/>
                  <a:gd name="T72" fmla="*/ 230 w 272"/>
                  <a:gd name="T73" fmla="*/ 670 h 726"/>
                  <a:gd name="T74" fmla="*/ 242 w 272"/>
                  <a:gd name="T75" fmla="*/ 612 h 726"/>
                  <a:gd name="T76" fmla="*/ 252 w 272"/>
                  <a:gd name="T77" fmla="*/ 544 h 726"/>
                  <a:gd name="T78" fmla="*/ 268 w 272"/>
                  <a:gd name="T79" fmla="*/ 420 h 726"/>
                  <a:gd name="T80" fmla="*/ 272 w 272"/>
                  <a:gd name="T81" fmla="*/ 362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726">
                    <a:moveTo>
                      <a:pt x="0" y="362"/>
                    </a:moveTo>
                    <a:lnTo>
                      <a:pt x="0" y="362"/>
                    </a:lnTo>
                    <a:lnTo>
                      <a:pt x="6" y="306"/>
                    </a:lnTo>
                    <a:lnTo>
                      <a:pt x="22" y="182"/>
                    </a:lnTo>
                    <a:lnTo>
                      <a:pt x="32" y="114"/>
                    </a:lnTo>
                    <a:lnTo>
                      <a:pt x="44" y="56"/>
                    </a:lnTo>
                    <a:lnTo>
                      <a:pt x="50" y="34"/>
                    </a:lnTo>
                    <a:lnTo>
                      <a:pt x="56" y="16"/>
                    </a:lnTo>
                    <a:lnTo>
                      <a:pt x="62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82" y="16"/>
                    </a:lnTo>
                    <a:lnTo>
                      <a:pt x="88" y="34"/>
                    </a:lnTo>
                    <a:lnTo>
                      <a:pt x="94" y="56"/>
                    </a:lnTo>
                    <a:lnTo>
                      <a:pt x="106" y="114"/>
                    </a:lnTo>
                    <a:lnTo>
                      <a:pt x="116" y="182"/>
                    </a:lnTo>
                    <a:lnTo>
                      <a:pt x="132" y="306"/>
                    </a:lnTo>
                    <a:lnTo>
                      <a:pt x="136" y="362"/>
                    </a:lnTo>
                    <a:lnTo>
                      <a:pt x="136" y="362"/>
                    </a:lnTo>
                    <a:lnTo>
                      <a:pt x="142" y="420"/>
                    </a:lnTo>
                    <a:lnTo>
                      <a:pt x="158" y="544"/>
                    </a:lnTo>
                    <a:lnTo>
                      <a:pt x="168" y="612"/>
                    </a:lnTo>
                    <a:lnTo>
                      <a:pt x="180" y="670"/>
                    </a:lnTo>
                    <a:lnTo>
                      <a:pt x="186" y="692"/>
                    </a:lnTo>
                    <a:lnTo>
                      <a:pt x="192" y="710"/>
                    </a:lnTo>
                    <a:lnTo>
                      <a:pt x="198" y="722"/>
                    </a:lnTo>
                    <a:lnTo>
                      <a:pt x="202" y="724"/>
                    </a:lnTo>
                    <a:lnTo>
                      <a:pt x="204" y="726"/>
                    </a:lnTo>
                    <a:lnTo>
                      <a:pt x="204" y="726"/>
                    </a:lnTo>
                    <a:lnTo>
                      <a:pt x="208" y="724"/>
                    </a:lnTo>
                    <a:lnTo>
                      <a:pt x="212" y="722"/>
                    </a:lnTo>
                    <a:lnTo>
                      <a:pt x="218" y="710"/>
                    </a:lnTo>
                    <a:lnTo>
                      <a:pt x="224" y="692"/>
                    </a:lnTo>
                    <a:lnTo>
                      <a:pt x="230" y="670"/>
                    </a:lnTo>
                    <a:lnTo>
                      <a:pt x="242" y="612"/>
                    </a:lnTo>
                    <a:lnTo>
                      <a:pt x="252" y="544"/>
                    </a:lnTo>
                    <a:lnTo>
                      <a:pt x="268" y="420"/>
                    </a:lnTo>
                    <a:lnTo>
                      <a:pt x="272" y="36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27"/>
              <p:cNvSpPr>
                <a:spLocks/>
              </p:cNvSpPr>
              <p:nvPr/>
            </p:nvSpPr>
            <p:spPr bwMode="auto">
              <a:xfrm>
                <a:off x="4999038" y="4797425"/>
                <a:ext cx="434975" cy="1006475"/>
              </a:xfrm>
              <a:custGeom>
                <a:avLst/>
                <a:gdLst>
                  <a:gd name="T0" fmla="*/ 0 w 274"/>
                  <a:gd name="T1" fmla="*/ 316 h 634"/>
                  <a:gd name="T2" fmla="*/ 0 w 274"/>
                  <a:gd name="T3" fmla="*/ 316 h 634"/>
                  <a:gd name="T4" fmla="*/ 6 w 274"/>
                  <a:gd name="T5" fmla="*/ 268 h 634"/>
                  <a:gd name="T6" fmla="*/ 22 w 274"/>
                  <a:gd name="T7" fmla="*/ 158 h 634"/>
                  <a:gd name="T8" fmla="*/ 32 w 274"/>
                  <a:gd name="T9" fmla="*/ 100 h 634"/>
                  <a:gd name="T10" fmla="*/ 44 w 274"/>
                  <a:gd name="T11" fmla="*/ 50 h 634"/>
                  <a:gd name="T12" fmla="*/ 50 w 274"/>
                  <a:gd name="T13" fmla="*/ 28 h 634"/>
                  <a:gd name="T14" fmla="*/ 56 w 274"/>
                  <a:gd name="T15" fmla="*/ 14 h 634"/>
                  <a:gd name="T16" fmla="*/ 62 w 274"/>
                  <a:gd name="T17" fmla="*/ 4 h 634"/>
                  <a:gd name="T18" fmla="*/ 66 w 274"/>
                  <a:gd name="T19" fmla="*/ 0 h 634"/>
                  <a:gd name="T20" fmla="*/ 68 w 274"/>
                  <a:gd name="T21" fmla="*/ 0 h 634"/>
                  <a:gd name="T22" fmla="*/ 68 w 274"/>
                  <a:gd name="T23" fmla="*/ 0 h 634"/>
                  <a:gd name="T24" fmla="*/ 72 w 274"/>
                  <a:gd name="T25" fmla="*/ 0 h 634"/>
                  <a:gd name="T26" fmla="*/ 76 w 274"/>
                  <a:gd name="T27" fmla="*/ 4 h 634"/>
                  <a:gd name="T28" fmla="*/ 82 w 274"/>
                  <a:gd name="T29" fmla="*/ 14 h 634"/>
                  <a:gd name="T30" fmla="*/ 88 w 274"/>
                  <a:gd name="T31" fmla="*/ 28 h 634"/>
                  <a:gd name="T32" fmla="*/ 94 w 274"/>
                  <a:gd name="T33" fmla="*/ 50 h 634"/>
                  <a:gd name="T34" fmla="*/ 106 w 274"/>
                  <a:gd name="T35" fmla="*/ 100 h 634"/>
                  <a:gd name="T36" fmla="*/ 116 w 274"/>
                  <a:gd name="T37" fmla="*/ 158 h 634"/>
                  <a:gd name="T38" fmla="*/ 132 w 274"/>
                  <a:gd name="T39" fmla="*/ 268 h 634"/>
                  <a:gd name="T40" fmla="*/ 136 w 274"/>
                  <a:gd name="T41" fmla="*/ 316 h 634"/>
                  <a:gd name="T42" fmla="*/ 136 w 274"/>
                  <a:gd name="T43" fmla="*/ 316 h 634"/>
                  <a:gd name="T44" fmla="*/ 142 w 274"/>
                  <a:gd name="T45" fmla="*/ 366 h 634"/>
                  <a:gd name="T46" fmla="*/ 158 w 274"/>
                  <a:gd name="T47" fmla="*/ 476 h 634"/>
                  <a:gd name="T48" fmla="*/ 168 w 274"/>
                  <a:gd name="T49" fmla="*/ 534 h 634"/>
                  <a:gd name="T50" fmla="*/ 180 w 274"/>
                  <a:gd name="T51" fmla="*/ 584 h 634"/>
                  <a:gd name="T52" fmla="*/ 186 w 274"/>
                  <a:gd name="T53" fmla="*/ 606 h 634"/>
                  <a:gd name="T54" fmla="*/ 192 w 274"/>
                  <a:gd name="T55" fmla="*/ 620 h 634"/>
                  <a:gd name="T56" fmla="*/ 198 w 274"/>
                  <a:gd name="T57" fmla="*/ 630 h 634"/>
                  <a:gd name="T58" fmla="*/ 202 w 274"/>
                  <a:gd name="T59" fmla="*/ 634 h 634"/>
                  <a:gd name="T60" fmla="*/ 206 w 274"/>
                  <a:gd name="T61" fmla="*/ 634 h 634"/>
                  <a:gd name="T62" fmla="*/ 206 w 274"/>
                  <a:gd name="T63" fmla="*/ 634 h 634"/>
                  <a:gd name="T64" fmla="*/ 208 w 274"/>
                  <a:gd name="T65" fmla="*/ 634 h 634"/>
                  <a:gd name="T66" fmla="*/ 212 w 274"/>
                  <a:gd name="T67" fmla="*/ 630 h 634"/>
                  <a:gd name="T68" fmla="*/ 218 w 274"/>
                  <a:gd name="T69" fmla="*/ 620 h 634"/>
                  <a:gd name="T70" fmla="*/ 224 w 274"/>
                  <a:gd name="T71" fmla="*/ 606 h 634"/>
                  <a:gd name="T72" fmla="*/ 230 w 274"/>
                  <a:gd name="T73" fmla="*/ 584 h 634"/>
                  <a:gd name="T74" fmla="*/ 242 w 274"/>
                  <a:gd name="T75" fmla="*/ 534 h 634"/>
                  <a:gd name="T76" fmla="*/ 252 w 274"/>
                  <a:gd name="T77" fmla="*/ 476 h 634"/>
                  <a:gd name="T78" fmla="*/ 268 w 274"/>
                  <a:gd name="T79" fmla="*/ 366 h 634"/>
                  <a:gd name="T80" fmla="*/ 274 w 274"/>
                  <a:gd name="T81" fmla="*/ 31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4" h="634">
                    <a:moveTo>
                      <a:pt x="0" y="316"/>
                    </a:moveTo>
                    <a:lnTo>
                      <a:pt x="0" y="316"/>
                    </a:lnTo>
                    <a:lnTo>
                      <a:pt x="6" y="268"/>
                    </a:lnTo>
                    <a:lnTo>
                      <a:pt x="22" y="158"/>
                    </a:lnTo>
                    <a:lnTo>
                      <a:pt x="32" y="100"/>
                    </a:lnTo>
                    <a:lnTo>
                      <a:pt x="44" y="50"/>
                    </a:lnTo>
                    <a:lnTo>
                      <a:pt x="50" y="28"/>
                    </a:lnTo>
                    <a:lnTo>
                      <a:pt x="56" y="14"/>
                    </a:lnTo>
                    <a:lnTo>
                      <a:pt x="62" y="4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6" y="4"/>
                    </a:lnTo>
                    <a:lnTo>
                      <a:pt x="82" y="14"/>
                    </a:lnTo>
                    <a:lnTo>
                      <a:pt x="88" y="28"/>
                    </a:lnTo>
                    <a:lnTo>
                      <a:pt x="94" y="50"/>
                    </a:lnTo>
                    <a:lnTo>
                      <a:pt x="106" y="100"/>
                    </a:lnTo>
                    <a:lnTo>
                      <a:pt x="116" y="158"/>
                    </a:lnTo>
                    <a:lnTo>
                      <a:pt x="132" y="268"/>
                    </a:lnTo>
                    <a:lnTo>
                      <a:pt x="136" y="316"/>
                    </a:lnTo>
                    <a:lnTo>
                      <a:pt x="136" y="316"/>
                    </a:lnTo>
                    <a:lnTo>
                      <a:pt x="142" y="366"/>
                    </a:lnTo>
                    <a:lnTo>
                      <a:pt x="158" y="476"/>
                    </a:lnTo>
                    <a:lnTo>
                      <a:pt x="168" y="534"/>
                    </a:lnTo>
                    <a:lnTo>
                      <a:pt x="180" y="584"/>
                    </a:lnTo>
                    <a:lnTo>
                      <a:pt x="186" y="606"/>
                    </a:lnTo>
                    <a:lnTo>
                      <a:pt x="192" y="620"/>
                    </a:lnTo>
                    <a:lnTo>
                      <a:pt x="198" y="630"/>
                    </a:lnTo>
                    <a:lnTo>
                      <a:pt x="202" y="634"/>
                    </a:lnTo>
                    <a:lnTo>
                      <a:pt x="206" y="634"/>
                    </a:lnTo>
                    <a:lnTo>
                      <a:pt x="206" y="634"/>
                    </a:lnTo>
                    <a:lnTo>
                      <a:pt x="208" y="634"/>
                    </a:lnTo>
                    <a:lnTo>
                      <a:pt x="212" y="630"/>
                    </a:lnTo>
                    <a:lnTo>
                      <a:pt x="218" y="620"/>
                    </a:lnTo>
                    <a:lnTo>
                      <a:pt x="224" y="606"/>
                    </a:lnTo>
                    <a:lnTo>
                      <a:pt x="230" y="584"/>
                    </a:lnTo>
                    <a:lnTo>
                      <a:pt x="242" y="534"/>
                    </a:lnTo>
                    <a:lnTo>
                      <a:pt x="252" y="476"/>
                    </a:lnTo>
                    <a:lnTo>
                      <a:pt x="268" y="366"/>
                    </a:lnTo>
                    <a:lnTo>
                      <a:pt x="274" y="316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19" name="グループ化 18"/>
          <p:cNvGrpSpPr/>
          <p:nvPr/>
        </p:nvGrpSpPr>
        <p:grpSpPr>
          <a:xfrm>
            <a:off x="360688" y="2599610"/>
            <a:ext cx="8506788" cy="1509365"/>
            <a:chOff x="360688" y="2599610"/>
            <a:chExt cx="8506788" cy="1509365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403130" y="3209784"/>
              <a:ext cx="5377646" cy="496937"/>
              <a:chOff x="403130" y="1729842"/>
              <a:chExt cx="5377646" cy="496937"/>
            </a:xfrm>
          </p:grpSpPr>
          <p:sp>
            <p:nvSpPr>
              <p:cNvPr id="120" name="Freeform 499"/>
              <p:cNvSpPr>
                <a:spLocks/>
              </p:cNvSpPr>
              <p:nvPr/>
            </p:nvSpPr>
            <p:spPr bwMode="auto">
              <a:xfrm>
                <a:off x="2328487" y="1729842"/>
                <a:ext cx="390763" cy="496937"/>
              </a:xfrm>
              <a:custGeom>
                <a:avLst/>
                <a:gdLst>
                  <a:gd name="T0" fmla="*/ 0 w 151"/>
                  <a:gd name="T1" fmla="*/ 0 h 191"/>
                  <a:gd name="T2" fmla="*/ 38 w 151"/>
                  <a:gd name="T3" fmla="*/ 96 h 191"/>
                  <a:gd name="T4" fmla="*/ 38 w 151"/>
                  <a:gd name="T5" fmla="*/ 96 h 191"/>
                  <a:gd name="T6" fmla="*/ 76 w 151"/>
                  <a:gd name="T7" fmla="*/ 191 h 191"/>
                  <a:gd name="T8" fmla="*/ 113 w 151"/>
                  <a:gd name="T9" fmla="*/ 96 h 191"/>
                  <a:gd name="T10" fmla="*/ 151 w 151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91">
                    <a:moveTo>
                      <a:pt x="0" y="0"/>
                    </a:moveTo>
                    <a:cubicBezTo>
                      <a:pt x="15" y="0"/>
                      <a:pt x="38" y="96"/>
                      <a:pt x="38" y="96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8" y="96"/>
                      <a:pt x="60" y="191"/>
                      <a:pt x="76" y="191"/>
                    </a:cubicBezTo>
                    <a:cubicBezTo>
                      <a:pt x="91" y="191"/>
                      <a:pt x="113" y="96"/>
                      <a:pt x="113" y="96"/>
                    </a:cubicBezTo>
                    <a:cubicBezTo>
                      <a:pt x="113" y="96"/>
                      <a:pt x="136" y="0"/>
                      <a:pt x="151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1" name="Freeform 500"/>
              <p:cNvSpPr>
                <a:spLocks/>
              </p:cNvSpPr>
              <p:nvPr/>
            </p:nvSpPr>
            <p:spPr bwMode="auto">
              <a:xfrm>
                <a:off x="2719250" y="1729842"/>
                <a:ext cx="369966" cy="496937"/>
              </a:xfrm>
              <a:custGeom>
                <a:avLst/>
                <a:gdLst>
                  <a:gd name="T0" fmla="*/ 0 w 143"/>
                  <a:gd name="T1" fmla="*/ 0 h 191"/>
                  <a:gd name="T2" fmla="*/ 36 w 143"/>
                  <a:gd name="T3" fmla="*/ 96 h 191"/>
                  <a:gd name="T4" fmla="*/ 36 w 143"/>
                  <a:gd name="T5" fmla="*/ 96 h 191"/>
                  <a:gd name="T6" fmla="*/ 71 w 143"/>
                  <a:gd name="T7" fmla="*/ 191 h 191"/>
                  <a:gd name="T8" fmla="*/ 107 w 143"/>
                  <a:gd name="T9" fmla="*/ 96 h 191"/>
                  <a:gd name="T10" fmla="*/ 143 w 143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91">
                    <a:moveTo>
                      <a:pt x="0" y="0"/>
                    </a:moveTo>
                    <a:cubicBezTo>
                      <a:pt x="14" y="0"/>
                      <a:pt x="36" y="96"/>
                      <a:pt x="36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6"/>
                      <a:pt x="57" y="191"/>
                      <a:pt x="71" y="191"/>
                    </a:cubicBezTo>
                    <a:cubicBezTo>
                      <a:pt x="86" y="191"/>
                      <a:pt x="107" y="96"/>
                      <a:pt x="107" y="96"/>
                    </a:cubicBezTo>
                    <a:cubicBezTo>
                      <a:pt x="107" y="96"/>
                      <a:pt x="129" y="0"/>
                      <a:pt x="143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2" name="Freeform 501"/>
              <p:cNvSpPr>
                <a:spLocks/>
              </p:cNvSpPr>
              <p:nvPr/>
            </p:nvSpPr>
            <p:spPr bwMode="auto">
              <a:xfrm>
                <a:off x="3089216" y="1729842"/>
                <a:ext cx="349169" cy="496937"/>
              </a:xfrm>
              <a:custGeom>
                <a:avLst/>
                <a:gdLst>
                  <a:gd name="T0" fmla="*/ 0 w 135"/>
                  <a:gd name="T1" fmla="*/ 0 h 191"/>
                  <a:gd name="T2" fmla="*/ 34 w 135"/>
                  <a:gd name="T3" fmla="*/ 96 h 191"/>
                  <a:gd name="T4" fmla="*/ 34 w 135"/>
                  <a:gd name="T5" fmla="*/ 96 h 191"/>
                  <a:gd name="T6" fmla="*/ 67 w 135"/>
                  <a:gd name="T7" fmla="*/ 191 h 191"/>
                  <a:gd name="T8" fmla="*/ 101 w 135"/>
                  <a:gd name="T9" fmla="*/ 96 h 191"/>
                  <a:gd name="T10" fmla="*/ 135 w 135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91">
                    <a:moveTo>
                      <a:pt x="0" y="0"/>
                    </a:moveTo>
                    <a:cubicBezTo>
                      <a:pt x="13" y="0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54" y="191"/>
                      <a:pt x="67" y="191"/>
                    </a:cubicBezTo>
                    <a:cubicBezTo>
                      <a:pt x="81" y="191"/>
                      <a:pt x="101" y="96"/>
                      <a:pt x="101" y="96"/>
                    </a:cubicBezTo>
                    <a:cubicBezTo>
                      <a:pt x="101" y="96"/>
                      <a:pt x="121" y="0"/>
                      <a:pt x="135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3" name="Freeform 502"/>
              <p:cNvSpPr>
                <a:spLocks/>
              </p:cNvSpPr>
              <p:nvPr/>
            </p:nvSpPr>
            <p:spPr bwMode="auto">
              <a:xfrm>
                <a:off x="3438386" y="1729842"/>
                <a:ext cx="328372" cy="496937"/>
              </a:xfrm>
              <a:custGeom>
                <a:avLst/>
                <a:gdLst>
                  <a:gd name="T0" fmla="*/ 0 w 127"/>
                  <a:gd name="T1" fmla="*/ 0 h 191"/>
                  <a:gd name="T2" fmla="*/ 31 w 127"/>
                  <a:gd name="T3" fmla="*/ 96 h 191"/>
                  <a:gd name="T4" fmla="*/ 31 w 127"/>
                  <a:gd name="T5" fmla="*/ 96 h 191"/>
                  <a:gd name="T6" fmla="*/ 63 w 127"/>
                  <a:gd name="T7" fmla="*/ 191 h 191"/>
                  <a:gd name="T8" fmla="*/ 95 w 127"/>
                  <a:gd name="T9" fmla="*/ 96 h 191"/>
                  <a:gd name="T10" fmla="*/ 127 w 12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91">
                    <a:moveTo>
                      <a:pt x="0" y="0"/>
                    </a:moveTo>
                    <a:cubicBezTo>
                      <a:pt x="12" y="0"/>
                      <a:pt x="31" y="96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6"/>
                      <a:pt x="51" y="191"/>
                      <a:pt x="63" y="191"/>
                    </a:cubicBezTo>
                    <a:cubicBezTo>
                      <a:pt x="76" y="191"/>
                      <a:pt x="95" y="96"/>
                      <a:pt x="95" y="96"/>
                    </a:cubicBezTo>
                    <a:cubicBezTo>
                      <a:pt x="95" y="96"/>
                      <a:pt x="114" y="0"/>
                      <a:pt x="127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4" name="Freeform 503"/>
              <p:cNvSpPr>
                <a:spLocks/>
              </p:cNvSpPr>
              <p:nvPr/>
            </p:nvSpPr>
            <p:spPr bwMode="auto">
              <a:xfrm>
                <a:off x="3766758" y="1729842"/>
                <a:ext cx="308670" cy="496937"/>
              </a:xfrm>
              <a:custGeom>
                <a:avLst/>
                <a:gdLst>
                  <a:gd name="T0" fmla="*/ 0 w 119"/>
                  <a:gd name="T1" fmla="*/ 0 h 191"/>
                  <a:gd name="T2" fmla="*/ 29 w 119"/>
                  <a:gd name="T3" fmla="*/ 96 h 191"/>
                  <a:gd name="T4" fmla="*/ 29 w 119"/>
                  <a:gd name="T5" fmla="*/ 96 h 191"/>
                  <a:gd name="T6" fmla="*/ 59 w 119"/>
                  <a:gd name="T7" fmla="*/ 191 h 191"/>
                  <a:gd name="T8" fmla="*/ 89 w 119"/>
                  <a:gd name="T9" fmla="*/ 96 h 191"/>
                  <a:gd name="T10" fmla="*/ 119 w 119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91">
                    <a:moveTo>
                      <a:pt x="0" y="0"/>
                    </a:moveTo>
                    <a:cubicBezTo>
                      <a:pt x="12" y="0"/>
                      <a:pt x="29" y="96"/>
                      <a:pt x="2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96"/>
                      <a:pt x="47" y="191"/>
                      <a:pt x="59" y="191"/>
                    </a:cubicBezTo>
                    <a:cubicBezTo>
                      <a:pt x="71" y="191"/>
                      <a:pt x="89" y="96"/>
                      <a:pt x="89" y="96"/>
                    </a:cubicBezTo>
                    <a:cubicBezTo>
                      <a:pt x="89" y="96"/>
                      <a:pt x="107" y="0"/>
                      <a:pt x="119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5" name="Freeform 504"/>
              <p:cNvSpPr>
                <a:spLocks/>
              </p:cNvSpPr>
              <p:nvPr/>
            </p:nvSpPr>
            <p:spPr bwMode="auto">
              <a:xfrm>
                <a:off x="4075428" y="1729842"/>
                <a:ext cx="286779" cy="496937"/>
              </a:xfrm>
              <a:custGeom>
                <a:avLst/>
                <a:gdLst>
                  <a:gd name="T0" fmla="*/ 0 w 111"/>
                  <a:gd name="T1" fmla="*/ 0 h 191"/>
                  <a:gd name="T2" fmla="*/ 28 w 111"/>
                  <a:gd name="T3" fmla="*/ 96 h 191"/>
                  <a:gd name="T4" fmla="*/ 28 w 111"/>
                  <a:gd name="T5" fmla="*/ 96 h 191"/>
                  <a:gd name="T6" fmla="*/ 55 w 111"/>
                  <a:gd name="T7" fmla="*/ 191 h 191"/>
                  <a:gd name="T8" fmla="*/ 83 w 111"/>
                  <a:gd name="T9" fmla="*/ 96 h 191"/>
                  <a:gd name="T10" fmla="*/ 111 w 111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91">
                    <a:moveTo>
                      <a:pt x="0" y="0"/>
                    </a:moveTo>
                    <a:cubicBezTo>
                      <a:pt x="11" y="0"/>
                      <a:pt x="28" y="96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6"/>
                      <a:pt x="44" y="191"/>
                      <a:pt x="55" y="191"/>
                    </a:cubicBezTo>
                    <a:cubicBezTo>
                      <a:pt x="66" y="191"/>
                      <a:pt x="83" y="96"/>
                      <a:pt x="83" y="96"/>
                    </a:cubicBezTo>
                    <a:cubicBezTo>
                      <a:pt x="83" y="96"/>
                      <a:pt x="100" y="0"/>
                      <a:pt x="111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6" name="Freeform 505"/>
              <p:cNvSpPr>
                <a:spLocks/>
              </p:cNvSpPr>
              <p:nvPr/>
            </p:nvSpPr>
            <p:spPr bwMode="auto">
              <a:xfrm>
                <a:off x="4362207" y="1729842"/>
                <a:ext cx="267076" cy="496937"/>
              </a:xfrm>
              <a:custGeom>
                <a:avLst/>
                <a:gdLst>
                  <a:gd name="T0" fmla="*/ 0 w 103"/>
                  <a:gd name="T1" fmla="*/ 0 h 191"/>
                  <a:gd name="T2" fmla="*/ 26 w 103"/>
                  <a:gd name="T3" fmla="*/ 96 h 191"/>
                  <a:gd name="T4" fmla="*/ 26 w 103"/>
                  <a:gd name="T5" fmla="*/ 96 h 191"/>
                  <a:gd name="T6" fmla="*/ 51 w 103"/>
                  <a:gd name="T7" fmla="*/ 191 h 191"/>
                  <a:gd name="T8" fmla="*/ 77 w 103"/>
                  <a:gd name="T9" fmla="*/ 96 h 191"/>
                  <a:gd name="T10" fmla="*/ 103 w 103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91">
                    <a:moveTo>
                      <a:pt x="0" y="0"/>
                    </a:moveTo>
                    <a:cubicBezTo>
                      <a:pt x="10" y="0"/>
                      <a:pt x="26" y="96"/>
                      <a:pt x="26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6" y="96"/>
                      <a:pt x="41" y="191"/>
                      <a:pt x="51" y="191"/>
                    </a:cubicBezTo>
                    <a:cubicBezTo>
                      <a:pt x="62" y="191"/>
                      <a:pt x="77" y="96"/>
                      <a:pt x="77" y="96"/>
                    </a:cubicBezTo>
                    <a:cubicBezTo>
                      <a:pt x="77" y="96"/>
                      <a:pt x="93" y="0"/>
                      <a:pt x="103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7" name="Freeform 506"/>
              <p:cNvSpPr>
                <a:spLocks/>
              </p:cNvSpPr>
              <p:nvPr/>
            </p:nvSpPr>
            <p:spPr bwMode="auto">
              <a:xfrm>
                <a:off x="4629283" y="1729842"/>
                <a:ext cx="245185" cy="496937"/>
              </a:xfrm>
              <a:custGeom>
                <a:avLst/>
                <a:gdLst>
                  <a:gd name="T0" fmla="*/ 0 w 95"/>
                  <a:gd name="T1" fmla="*/ 0 h 191"/>
                  <a:gd name="T2" fmla="*/ 24 w 95"/>
                  <a:gd name="T3" fmla="*/ 96 h 191"/>
                  <a:gd name="T4" fmla="*/ 24 w 95"/>
                  <a:gd name="T5" fmla="*/ 96 h 191"/>
                  <a:gd name="T6" fmla="*/ 48 w 95"/>
                  <a:gd name="T7" fmla="*/ 191 h 191"/>
                  <a:gd name="T8" fmla="*/ 71 w 95"/>
                  <a:gd name="T9" fmla="*/ 96 h 191"/>
                  <a:gd name="T10" fmla="*/ 95 w 95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91">
                    <a:moveTo>
                      <a:pt x="0" y="0"/>
                    </a:moveTo>
                    <a:cubicBezTo>
                      <a:pt x="10" y="0"/>
                      <a:pt x="24" y="96"/>
                      <a:pt x="24" y="96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4" y="96"/>
                      <a:pt x="38" y="191"/>
                      <a:pt x="48" y="191"/>
                    </a:cubicBezTo>
                    <a:cubicBezTo>
                      <a:pt x="57" y="191"/>
                      <a:pt x="71" y="96"/>
                      <a:pt x="71" y="96"/>
                    </a:cubicBezTo>
                    <a:cubicBezTo>
                      <a:pt x="71" y="96"/>
                      <a:pt x="86" y="0"/>
                      <a:pt x="95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8" name="Freeform 507"/>
              <p:cNvSpPr>
                <a:spLocks/>
              </p:cNvSpPr>
              <p:nvPr/>
            </p:nvSpPr>
            <p:spPr bwMode="auto">
              <a:xfrm>
                <a:off x="403130" y="1729842"/>
                <a:ext cx="1925357" cy="496937"/>
              </a:xfrm>
              <a:custGeom>
                <a:avLst/>
                <a:gdLst>
                  <a:gd name="T0" fmla="*/ 0 w 744"/>
                  <a:gd name="T1" fmla="*/ 112 h 191"/>
                  <a:gd name="T2" fmla="*/ 524 w 744"/>
                  <a:gd name="T3" fmla="*/ 112 h 191"/>
                  <a:gd name="T4" fmla="*/ 585 w 744"/>
                  <a:gd name="T5" fmla="*/ 0 h 191"/>
                  <a:gd name="T6" fmla="*/ 585 w 744"/>
                  <a:gd name="T7" fmla="*/ 0 h 191"/>
                  <a:gd name="T8" fmla="*/ 625 w 744"/>
                  <a:gd name="T9" fmla="*/ 96 h 191"/>
                  <a:gd name="T10" fmla="*/ 625 w 744"/>
                  <a:gd name="T11" fmla="*/ 96 h 191"/>
                  <a:gd name="T12" fmla="*/ 665 w 744"/>
                  <a:gd name="T13" fmla="*/ 191 h 191"/>
                  <a:gd name="T14" fmla="*/ 704 w 744"/>
                  <a:gd name="T15" fmla="*/ 96 h 191"/>
                  <a:gd name="T16" fmla="*/ 744 w 744"/>
                  <a:gd name="T1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4" h="191">
                    <a:moveTo>
                      <a:pt x="0" y="112"/>
                    </a:moveTo>
                    <a:cubicBezTo>
                      <a:pt x="0" y="112"/>
                      <a:pt x="483" y="112"/>
                      <a:pt x="524" y="112"/>
                    </a:cubicBezTo>
                    <a:cubicBezTo>
                      <a:pt x="565" y="112"/>
                      <a:pt x="565" y="0"/>
                      <a:pt x="585" y="0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601" y="0"/>
                      <a:pt x="625" y="96"/>
                      <a:pt x="625" y="96"/>
                    </a:cubicBezTo>
                    <a:cubicBezTo>
                      <a:pt x="625" y="96"/>
                      <a:pt x="625" y="96"/>
                      <a:pt x="625" y="96"/>
                    </a:cubicBezTo>
                    <a:cubicBezTo>
                      <a:pt x="625" y="96"/>
                      <a:pt x="649" y="191"/>
                      <a:pt x="665" y="191"/>
                    </a:cubicBezTo>
                    <a:cubicBezTo>
                      <a:pt x="681" y="191"/>
                      <a:pt x="704" y="96"/>
                      <a:pt x="704" y="96"/>
                    </a:cubicBezTo>
                    <a:cubicBezTo>
                      <a:pt x="704" y="96"/>
                      <a:pt x="728" y="0"/>
                      <a:pt x="744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9" name="Freeform 508"/>
              <p:cNvSpPr>
                <a:spLocks/>
              </p:cNvSpPr>
              <p:nvPr/>
            </p:nvSpPr>
            <p:spPr bwMode="auto">
              <a:xfrm>
                <a:off x="4874468" y="1729842"/>
                <a:ext cx="906308" cy="496937"/>
              </a:xfrm>
              <a:custGeom>
                <a:avLst/>
                <a:gdLst>
                  <a:gd name="T0" fmla="*/ 0 w 350"/>
                  <a:gd name="T1" fmla="*/ 0 h 191"/>
                  <a:gd name="T2" fmla="*/ 22 w 350"/>
                  <a:gd name="T3" fmla="*/ 96 h 191"/>
                  <a:gd name="T4" fmla="*/ 22 w 350"/>
                  <a:gd name="T5" fmla="*/ 96 h 191"/>
                  <a:gd name="T6" fmla="*/ 44 w 350"/>
                  <a:gd name="T7" fmla="*/ 191 h 191"/>
                  <a:gd name="T8" fmla="*/ 66 w 350"/>
                  <a:gd name="T9" fmla="*/ 96 h 191"/>
                  <a:gd name="T10" fmla="*/ 88 w 350"/>
                  <a:gd name="T11" fmla="*/ 0 h 191"/>
                  <a:gd name="T12" fmla="*/ 88 w 350"/>
                  <a:gd name="T13" fmla="*/ 0 h 191"/>
                  <a:gd name="T14" fmla="*/ 149 w 350"/>
                  <a:gd name="T15" fmla="*/ 112 h 191"/>
                  <a:gd name="T16" fmla="*/ 350 w 350"/>
                  <a:gd name="T17" fmla="*/ 11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0" h="191">
                    <a:moveTo>
                      <a:pt x="0" y="0"/>
                    </a:moveTo>
                    <a:cubicBezTo>
                      <a:pt x="9" y="0"/>
                      <a:pt x="22" y="96"/>
                      <a:pt x="22" y="96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2" y="96"/>
                      <a:pt x="35" y="191"/>
                      <a:pt x="44" y="191"/>
                    </a:cubicBezTo>
                    <a:cubicBezTo>
                      <a:pt x="53" y="191"/>
                      <a:pt x="66" y="96"/>
                      <a:pt x="66" y="96"/>
                    </a:cubicBezTo>
                    <a:cubicBezTo>
                      <a:pt x="66" y="96"/>
                      <a:pt x="79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08" y="0"/>
                      <a:pt x="108" y="112"/>
                      <a:pt x="149" y="112"/>
                    </a:cubicBezTo>
                    <a:cubicBezTo>
                      <a:pt x="190" y="112"/>
                      <a:pt x="350" y="112"/>
                      <a:pt x="350" y="112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</p:grpSp>
        <p:sp>
          <p:nvSpPr>
            <p:cNvPr id="130" name="Line 509"/>
            <p:cNvSpPr>
              <a:spLocks noChangeShapeType="1"/>
            </p:cNvSpPr>
            <p:nvPr/>
          </p:nvSpPr>
          <p:spPr bwMode="auto">
            <a:xfrm>
              <a:off x="403130" y="3175851"/>
              <a:ext cx="0" cy="933123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2" name="Line 511"/>
            <p:cNvSpPr>
              <a:spLocks noChangeShapeType="1"/>
            </p:cNvSpPr>
            <p:nvPr/>
          </p:nvSpPr>
          <p:spPr bwMode="auto">
            <a:xfrm>
              <a:off x="403130" y="4108975"/>
              <a:ext cx="8464346" cy="0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4" name="Line 513"/>
            <p:cNvSpPr>
              <a:spLocks noChangeShapeType="1"/>
            </p:cNvSpPr>
            <p:nvPr/>
          </p:nvSpPr>
          <p:spPr bwMode="auto">
            <a:xfrm>
              <a:off x="1917020" y="3110178"/>
              <a:ext cx="404122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7" name="Rectangle 516"/>
            <p:cNvSpPr>
              <a:spLocks noChangeArrowheads="1"/>
            </p:cNvSpPr>
            <p:nvPr/>
          </p:nvSpPr>
          <p:spPr bwMode="auto">
            <a:xfrm>
              <a:off x="2020911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517"/>
            <p:cNvSpPr>
              <a:spLocks noChangeArrowheads="1"/>
            </p:cNvSpPr>
            <p:nvPr/>
          </p:nvSpPr>
          <p:spPr bwMode="auto">
            <a:xfrm>
              <a:off x="2179625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Line 518"/>
            <p:cNvSpPr>
              <a:spLocks noChangeShapeType="1"/>
            </p:cNvSpPr>
            <p:nvPr/>
          </p:nvSpPr>
          <p:spPr bwMode="auto">
            <a:xfrm>
              <a:off x="2328488" y="3110178"/>
              <a:ext cx="383418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2" name="Rectangle 521"/>
            <p:cNvSpPr>
              <a:spLocks noChangeArrowheads="1"/>
            </p:cNvSpPr>
            <p:nvPr/>
          </p:nvSpPr>
          <p:spPr bwMode="auto">
            <a:xfrm>
              <a:off x="2431377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522"/>
            <p:cNvSpPr>
              <a:spLocks noChangeArrowheads="1"/>
            </p:cNvSpPr>
            <p:nvPr/>
          </p:nvSpPr>
          <p:spPr bwMode="auto">
            <a:xfrm>
              <a:off x="2590090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Line 523"/>
            <p:cNvSpPr>
              <a:spLocks noChangeShapeType="1"/>
            </p:cNvSpPr>
            <p:nvPr/>
          </p:nvSpPr>
          <p:spPr bwMode="auto">
            <a:xfrm>
              <a:off x="2719250" y="3110178"/>
              <a:ext cx="369966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7" name="Rectangle 526"/>
            <p:cNvSpPr>
              <a:spLocks noChangeArrowheads="1"/>
            </p:cNvSpPr>
            <p:nvPr/>
          </p:nvSpPr>
          <p:spPr bwMode="auto">
            <a:xfrm>
              <a:off x="2822140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527"/>
            <p:cNvSpPr>
              <a:spLocks noChangeArrowheads="1"/>
            </p:cNvSpPr>
            <p:nvPr/>
          </p:nvSpPr>
          <p:spPr bwMode="auto">
            <a:xfrm>
              <a:off x="2980853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Line 528"/>
            <p:cNvSpPr>
              <a:spLocks noChangeShapeType="1"/>
            </p:cNvSpPr>
            <p:nvPr/>
          </p:nvSpPr>
          <p:spPr bwMode="auto">
            <a:xfrm>
              <a:off x="4870408" y="3110178"/>
              <a:ext cx="262284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2" name="Rectangle 531"/>
            <p:cNvSpPr>
              <a:spLocks noChangeArrowheads="1"/>
            </p:cNvSpPr>
            <p:nvPr/>
          </p:nvSpPr>
          <p:spPr bwMode="auto">
            <a:xfrm>
              <a:off x="4854765" y="2712847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540"/>
            <p:cNvSpPr>
              <a:spLocks noChangeArrowheads="1"/>
            </p:cNvSpPr>
            <p:nvPr/>
          </p:nvSpPr>
          <p:spPr bwMode="auto">
            <a:xfrm>
              <a:off x="360688" y="2599610"/>
              <a:ext cx="801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j</a:t>
              </a:r>
              <a:endPara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532"/>
            <p:cNvSpPr>
              <a:spLocks noChangeArrowheads="1"/>
            </p:cNvSpPr>
            <p:nvPr/>
          </p:nvSpPr>
          <p:spPr bwMode="auto">
            <a:xfrm>
              <a:off x="5001550" y="2876229"/>
              <a:ext cx="199213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00" name="直線コネクタ 199"/>
          <p:cNvCxnSpPr>
            <a:stCxn id="128" idx="2"/>
          </p:cNvCxnSpPr>
          <p:nvPr/>
        </p:nvCxnSpPr>
        <p:spPr>
          <a:xfrm>
            <a:off x="1917020" y="3209784"/>
            <a:ext cx="0" cy="32112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>
            <a:off x="4457735" y="1016964"/>
            <a:ext cx="258319" cy="40051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30168" y="4558450"/>
            <a:ext cx="2853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After 4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Period</a:t>
            </a:r>
            <a:endParaRPr kumimoji="1" lang="ja-JP" altLang="en-US" sz="28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2439412" y="5211732"/>
            <a:ext cx="4317744" cy="936444"/>
            <a:chOff x="2080179" y="5211732"/>
            <a:chExt cx="4317744" cy="936444"/>
          </a:xfrm>
        </p:grpSpPr>
        <p:grpSp>
          <p:nvGrpSpPr>
            <p:cNvPr id="174" name="グループ化 173"/>
            <p:cNvGrpSpPr/>
            <p:nvPr/>
          </p:nvGrpSpPr>
          <p:grpSpPr>
            <a:xfrm>
              <a:off x="2882149" y="5211733"/>
              <a:ext cx="3515774" cy="936443"/>
              <a:chOff x="2849920" y="5384422"/>
              <a:chExt cx="3515774" cy="499126"/>
            </a:xfrm>
          </p:grpSpPr>
          <p:sp>
            <p:nvSpPr>
              <p:cNvPr id="163" name="Freeform 544"/>
              <p:cNvSpPr>
                <a:spLocks/>
              </p:cNvSpPr>
              <p:nvPr/>
            </p:nvSpPr>
            <p:spPr bwMode="auto">
              <a:xfrm>
                <a:off x="2849920" y="5384422"/>
                <a:ext cx="616246" cy="499126"/>
              </a:xfrm>
              <a:custGeom>
                <a:avLst/>
                <a:gdLst>
                  <a:gd name="T0" fmla="*/ 238 w 238"/>
                  <a:gd name="T1" fmla="*/ 0 h 190"/>
                  <a:gd name="T2" fmla="*/ 198 w 238"/>
                  <a:gd name="T3" fmla="*/ 95 h 190"/>
                  <a:gd name="T4" fmla="*/ 158 w 238"/>
                  <a:gd name="T5" fmla="*/ 190 h 190"/>
                  <a:gd name="T6" fmla="*/ 119 w 238"/>
                  <a:gd name="T7" fmla="*/ 95 h 190"/>
                  <a:gd name="T8" fmla="*/ 119 w 238"/>
                  <a:gd name="T9" fmla="*/ 95 h 190"/>
                  <a:gd name="T10" fmla="*/ 79 w 238"/>
                  <a:gd name="T11" fmla="*/ 0 h 190"/>
                  <a:gd name="T12" fmla="*/ 0 w 238"/>
                  <a:gd name="T13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90">
                    <a:moveTo>
                      <a:pt x="238" y="0"/>
                    </a:moveTo>
                    <a:cubicBezTo>
                      <a:pt x="222" y="0"/>
                      <a:pt x="198" y="95"/>
                      <a:pt x="198" y="95"/>
                    </a:cubicBezTo>
                    <a:cubicBezTo>
                      <a:pt x="198" y="95"/>
                      <a:pt x="174" y="190"/>
                      <a:pt x="158" y="190"/>
                    </a:cubicBezTo>
                    <a:cubicBezTo>
                      <a:pt x="143" y="190"/>
                      <a:pt x="119" y="95"/>
                      <a:pt x="119" y="95"/>
                    </a:cubicBezTo>
                    <a:cubicBezTo>
                      <a:pt x="119" y="95"/>
                      <a:pt x="119" y="95"/>
                      <a:pt x="119" y="95"/>
                    </a:cubicBezTo>
                    <a:cubicBezTo>
                      <a:pt x="119" y="95"/>
                      <a:pt x="95" y="0"/>
                      <a:pt x="79" y="0"/>
                    </a:cubicBezTo>
                    <a:cubicBezTo>
                      <a:pt x="63" y="0"/>
                      <a:pt x="55" y="95"/>
                      <a:pt x="0" y="95"/>
                    </a:cubicBezTo>
                  </a:path>
                </a:pathLst>
              </a:custGeom>
              <a:noFill/>
              <a:ln w="22225" cap="sq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Freeform 545"/>
              <p:cNvSpPr>
                <a:spLocks/>
              </p:cNvSpPr>
              <p:nvPr/>
            </p:nvSpPr>
            <p:spPr bwMode="auto">
              <a:xfrm>
                <a:off x="3466165" y="5384422"/>
                <a:ext cx="390764" cy="499126"/>
              </a:xfrm>
              <a:custGeom>
                <a:avLst/>
                <a:gdLst>
                  <a:gd name="T0" fmla="*/ 0 w 151"/>
                  <a:gd name="T1" fmla="*/ 0 h 190"/>
                  <a:gd name="T2" fmla="*/ 38 w 151"/>
                  <a:gd name="T3" fmla="*/ 95 h 190"/>
                  <a:gd name="T4" fmla="*/ 38 w 151"/>
                  <a:gd name="T5" fmla="*/ 95 h 190"/>
                  <a:gd name="T6" fmla="*/ 75 w 151"/>
                  <a:gd name="T7" fmla="*/ 190 h 190"/>
                  <a:gd name="T8" fmla="*/ 113 w 151"/>
                  <a:gd name="T9" fmla="*/ 95 h 190"/>
                  <a:gd name="T10" fmla="*/ 151 w 151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90">
                    <a:moveTo>
                      <a:pt x="0" y="0"/>
                    </a:moveTo>
                    <a:cubicBezTo>
                      <a:pt x="15" y="0"/>
                      <a:pt x="38" y="95"/>
                      <a:pt x="38" y="95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60" y="190"/>
                      <a:pt x="75" y="190"/>
                    </a:cubicBezTo>
                    <a:cubicBezTo>
                      <a:pt x="90" y="190"/>
                      <a:pt x="113" y="95"/>
                      <a:pt x="113" y="95"/>
                    </a:cubicBezTo>
                    <a:cubicBezTo>
                      <a:pt x="113" y="95"/>
                      <a:pt x="136" y="0"/>
                      <a:pt x="151" y="0"/>
                    </a:cubicBezTo>
                  </a:path>
                </a:pathLst>
              </a:custGeom>
              <a:noFill/>
              <a:ln w="22225" cap="sq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546"/>
              <p:cNvSpPr>
                <a:spLocks/>
              </p:cNvSpPr>
              <p:nvPr/>
            </p:nvSpPr>
            <p:spPr bwMode="auto">
              <a:xfrm>
                <a:off x="3856929" y="5384422"/>
                <a:ext cx="371061" cy="499126"/>
              </a:xfrm>
              <a:custGeom>
                <a:avLst/>
                <a:gdLst>
                  <a:gd name="T0" fmla="*/ 0 w 143"/>
                  <a:gd name="T1" fmla="*/ 0 h 190"/>
                  <a:gd name="T2" fmla="*/ 35 w 143"/>
                  <a:gd name="T3" fmla="*/ 95 h 190"/>
                  <a:gd name="T4" fmla="*/ 35 w 143"/>
                  <a:gd name="T5" fmla="*/ 95 h 190"/>
                  <a:gd name="T6" fmla="*/ 71 w 143"/>
                  <a:gd name="T7" fmla="*/ 190 h 190"/>
                  <a:gd name="T8" fmla="*/ 107 w 143"/>
                  <a:gd name="T9" fmla="*/ 95 h 190"/>
                  <a:gd name="T10" fmla="*/ 143 w 143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90">
                    <a:moveTo>
                      <a:pt x="0" y="0"/>
                    </a:moveTo>
                    <a:cubicBezTo>
                      <a:pt x="14" y="0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57" y="190"/>
                      <a:pt x="71" y="190"/>
                    </a:cubicBezTo>
                    <a:cubicBezTo>
                      <a:pt x="85" y="190"/>
                      <a:pt x="107" y="95"/>
                      <a:pt x="107" y="95"/>
                    </a:cubicBezTo>
                    <a:cubicBezTo>
                      <a:pt x="107" y="95"/>
                      <a:pt x="128" y="0"/>
                      <a:pt x="143" y="0"/>
                    </a:cubicBezTo>
                  </a:path>
                </a:pathLst>
              </a:custGeom>
              <a:noFill/>
              <a:ln w="22225" cap="sq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547"/>
              <p:cNvSpPr>
                <a:spLocks/>
              </p:cNvSpPr>
              <p:nvPr/>
            </p:nvSpPr>
            <p:spPr bwMode="auto">
              <a:xfrm>
                <a:off x="4227989" y="5384422"/>
                <a:ext cx="346981" cy="499126"/>
              </a:xfrm>
              <a:custGeom>
                <a:avLst/>
                <a:gdLst>
                  <a:gd name="T0" fmla="*/ 0 w 134"/>
                  <a:gd name="T1" fmla="*/ 0 h 190"/>
                  <a:gd name="T2" fmla="*/ 33 w 134"/>
                  <a:gd name="T3" fmla="*/ 95 h 190"/>
                  <a:gd name="T4" fmla="*/ 33 w 134"/>
                  <a:gd name="T5" fmla="*/ 95 h 190"/>
                  <a:gd name="T6" fmla="*/ 67 w 134"/>
                  <a:gd name="T7" fmla="*/ 190 h 190"/>
                  <a:gd name="T8" fmla="*/ 101 w 134"/>
                  <a:gd name="T9" fmla="*/ 95 h 190"/>
                  <a:gd name="T10" fmla="*/ 134 w 134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190">
                    <a:moveTo>
                      <a:pt x="0" y="0"/>
                    </a:moveTo>
                    <a:cubicBezTo>
                      <a:pt x="13" y="0"/>
                      <a:pt x="33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5"/>
                      <a:pt x="54" y="190"/>
                      <a:pt x="67" y="190"/>
                    </a:cubicBezTo>
                    <a:cubicBezTo>
                      <a:pt x="80" y="190"/>
                      <a:pt x="101" y="95"/>
                      <a:pt x="101" y="95"/>
                    </a:cubicBezTo>
                    <a:cubicBezTo>
                      <a:pt x="101" y="95"/>
                      <a:pt x="121" y="0"/>
                      <a:pt x="134" y="0"/>
                    </a:cubicBezTo>
                  </a:path>
                </a:pathLst>
              </a:custGeom>
              <a:noFill/>
              <a:ln w="22225" cap="sq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Freeform 548"/>
              <p:cNvSpPr>
                <a:spLocks/>
              </p:cNvSpPr>
              <p:nvPr/>
            </p:nvSpPr>
            <p:spPr bwMode="auto">
              <a:xfrm>
                <a:off x="4574970" y="5384422"/>
                <a:ext cx="329467" cy="499126"/>
              </a:xfrm>
              <a:custGeom>
                <a:avLst/>
                <a:gdLst>
                  <a:gd name="T0" fmla="*/ 0 w 127"/>
                  <a:gd name="T1" fmla="*/ 0 h 190"/>
                  <a:gd name="T2" fmla="*/ 32 w 127"/>
                  <a:gd name="T3" fmla="*/ 95 h 190"/>
                  <a:gd name="T4" fmla="*/ 32 w 127"/>
                  <a:gd name="T5" fmla="*/ 95 h 190"/>
                  <a:gd name="T6" fmla="*/ 64 w 127"/>
                  <a:gd name="T7" fmla="*/ 190 h 190"/>
                  <a:gd name="T8" fmla="*/ 96 w 127"/>
                  <a:gd name="T9" fmla="*/ 95 h 190"/>
                  <a:gd name="T10" fmla="*/ 127 w 127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90">
                    <a:moveTo>
                      <a:pt x="0" y="0"/>
                    </a:moveTo>
                    <a:cubicBezTo>
                      <a:pt x="13" y="0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51" y="190"/>
                      <a:pt x="64" y="190"/>
                    </a:cubicBezTo>
                    <a:cubicBezTo>
                      <a:pt x="77" y="190"/>
                      <a:pt x="96" y="95"/>
                      <a:pt x="96" y="95"/>
                    </a:cubicBezTo>
                    <a:cubicBezTo>
                      <a:pt x="96" y="95"/>
                      <a:pt x="115" y="0"/>
                      <a:pt x="127" y="0"/>
                    </a:cubicBezTo>
                  </a:path>
                </a:pathLst>
              </a:custGeom>
              <a:noFill/>
              <a:ln w="22225" cap="sq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" name="Freeform 549"/>
              <p:cNvSpPr>
                <a:spLocks/>
              </p:cNvSpPr>
              <p:nvPr/>
            </p:nvSpPr>
            <p:spPr bwMode="auto">
              <a:xfrm>
                <a:off x="4904437" y="5384422"/>
                <a:ext cx="310859" cy="499126"/>
              </a:xfrm>
              <a:custGeom>
                <a:avLst/>
                <a:gdLst>
                  <a:gd name="T0" fmla="*/ 0 w 120"/>
                  <a:gd name="T1" fmla="*/ 0 h 190"/>
                  <a:gd name="T2" fmla="*/ 30 w 120"/>
                  <a:gd name="T3" fmla="*/ 95 h 190"/>
                  <a:gd name="T4" fmla="*/ 30 w 120"/>
                  <a:gd name="T5" fmla="*/ 95 h 190"/>
                  <a:gd name="T6" fmla="*/ 60 w 120"/>
                  <a:gd name="T7" fmla="*/ 190 h 190"/>
                  <a:gd name="T8" fmla="*/ 90 w 120"/>
                  <a:gd name="T9" fmla="*/ 95 h 190"/>
                  <a:gd name="T10" fmla="*/ 120 w 120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90">
                    <a:moveTo>
                      <a:pt x="0" y="0"/>
                    </a:moveTo>
                    <a:cubicBezTo>
                      <a:pt x="12" y="0"/>
                      <a:pt x="30" y="95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5"/>
                      <a:pt x="48" y="190"/>
                      <a:pt x="60" y="190"/>
                    </a:cubicBezTo>
                    <a:cubicBezTo>
                      <a:pt x="72" y="190"/>
                      <a:pt x="90" y="95"/>
                      <a:pt x="90" y="95"/>
                    </a:cubicBezTo>
                    <a:cubicBezTo>
                      <a:pt x="90" y="95"/>
                      <a:pt x="108" y="0"/>
                      <a:pt x="120" y="0"/>
                    </a:cubicBezTo>
                  </a:path>
                </a:pathLst>
              </a:custGeom>
              <a:noFill/>
              <a:ln w="22225" cap="sq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Freeform 550"/>
              <p:cNvSpPr>
                <a:spLocks/>
              </p:cNvSpPr>
              <p:nvPr/>
            </p:nvSpPr>
            <p:spPr bwMode="auto">
              <a:xfrm>
                <a:off x="5215296" y="5384422"/>
                <a:ext cx="287874" cy="499126"/>
              </a:xfrm>
              <a:custGeom>
                <a:avLst/>
                <a:gdLst>
                  <a:gd name="T0" fmla="*/ 0 w 111"/>
                  <a:gd name="T1" fmla="*/ 0 h 190"/>
                  <a:gd name="T2" fmla="*/ 27 w 111"/>
                  <a:gd name="T3" fmla="*/ 95 h 190"/>
                  <a:gd name="T4" fmla="*/ 27 w 111"/>
                  <a:gd name="T5" fmla="*/ 95 h 190"/>
                  <a:gd name="T6" fmla="*/ 55 w 111"/>
                  <a:gd name="T7" fmla="*/ 190 h 190"/>
                  <a:gd name="T8" fmla="*/ 83 w 111"/>
                  <a:gd name="T9" fmla="*/ 95 h 190"/>
                  <a:gd name="T10" fmla="*/ 111 w 111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90">
                    <a:moveTo>
                      <a:pt x="0" y="0"/>
                    </a:moveTo>
                    <a:cubicBezTo>
                      <a:pt x="11" y="0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44" y="190"/>
                      <a:pt x="55" y="190"/>
                    </a:cubicBezTo>
                    <a:cubicBezTo>
                      <a:pt x="66" y="190"/>
                      <a:pt x="83" y="95"/>
                      <a:pt x="83" y="95"/>
                    </a:cubicBezTo>
                    <a:cubicBezTo>
                      <a:pt x="83" y="95"/>
                      <a:pt x="100" y="0"/>
                      <a:pt x="111" y="0"/>
                    </a:cubicBezTo>
                  </a:path>
                </a:pathLst>
              </a:custGeom>
              <a:noFill/>
              <a:ln w="22225" cap="sq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Freeform 551"/>
              <p:cNvSpPr>
                <a:spLocks/>
              </p:cNvSpPr>
              <p:nvPr/>
            </p:nvSpPr>
            <p:spPr bwMode="auto">
              <a:xfrm>
                <a:off x="5503169" y="5384422"/>
                <a:ext cx="265982" cy="499126"/>
              </a:xfrm>
              <a:custGeom>
                <a:avLst/>
                <a:gdLst>
                  <a:gd name="T0" fmla="*/ 0 w 103"/>
                  <a:gd name="T1" fmla="*/ 0 h 190"/>
                  <a:gd name="T2" fmla="*/ 25 w 103"/>
                  <a:gd name="T3" fmla="*/ 95 h 190"/>
                  <a:gd name="T4" fmla="*/ 25 w 103"/>
                  <a:gd name="T5" fmla="*/ 95 h 190"/>
                  <a:gd name="T6" fmla="*/ 51 w 103"/>
                  <a:gd name="T7" fmla="*/ 190 h 190"/>
                  <a:gd name="T8" fmla="*/ 77 w 103"/>
                  <a:gd name="T9" fmla="*/ 95 h 190"/>
                  <a:gd name="T10" fmla="*/ 103 w 103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90">
                    <a:moveTo>
                      <a:pt x="0" y="0"/>
                    </a:moveTo>
                    <a:cubicBezTo>
                      <a:pt x="10" y="0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5"/>
                      <a:pt x="41" y="190"/>
                      <a:pt x="51" y="190"/>
                    </a:cubicBezTo>
                    <a:cubicBezTo>
                      <a:pt x="62" y="190"/>
                      <a:pt x="77" y="95"/>
                      <a:pt x="77" y="95"/>
                    </a:cubicBezTo>
                    <a:cubicBezTo>
                      <a:pt x="77" y="95"/>
                      <a:pt x="92" y="0"/>
                      <a:pt x="103" y="0"/>
                    </a:cubicBezTo>
                  </a:path>
                </a:pathLst>
              </a:custGeom>
              <a:noFill/>
              <a:ln w="22225" cap="sq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Freeform 552"/>
              <p:cNvSpPr>
                <a:spLocks/>
              </p:cNvSpPr>
              <p:nvPr/>
            </p:nvSpPr>
            <p:spPr bwMode="auto">
              <a:xfrm>
                <a:off x="5769151" y="5384422"/>
                <a:ext cx="246280" cy="499126"/>
              </a:xfrm>
              <a:custGeom>
                <a:avLst/>
                <a:gdLst>
                  <a:gd name="T0" fmla="*/ 0 w 95"/>
                  <a:gd name="T1" fmla="*/ 0 h 190"/>
                  <a:gd name="T2" fmla="*/ 24 w 95"/>
                  <a:gd name="T3" fmla="*/ 95 h 190"/>
                  <a:gd name="T4" fmla="*/ 24 w 95"/>
                  <a:gd name="T5" fmla="*/ 95 h 190"/>
                  <a:gd name="T6" fmla="*/ 47 w 95"/>
                  <a:gd name="T7" fmla="*/ 190 h 190"/>
                  <a:gd name="T8" fmla="*/ 71 w 95"/>
                  <a:gd name="T9" fmla="*/ 95 h 190"/>
                  <a:gd name="T10" fmla="*/ 95 w 95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90">
                    <a:moveTo>
                      <a:pt x="0" y="0"/>
                    </a:moveTo>
                    <a:cubicBezTo>
                      <a:pt x="9" y="0"/>
                      <a:pt x="24" y="95"/>
                      <a:pt x="24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24" y="95"/>
                      <a:pt x="38" y="190"/>
                      <a:pt x="47" y="190"/>
                    </a:cubicBezTo>
                    <a:cubicBezTo>
                      <a:pt x="57" y="190"/>
                      <a:pt x="71" y="95"/>
                      <a:pt x="71" y="95"/>
                    </a:cubicBezTo>
                    <a:cubicBezTo>
                      <a:pt x="71" y="95"/>
                      <a:pt x="86" y="0"/>
                      <a:pt x="95" y="0"/>
                    </a:cubicBezTo>
                  </a:path>
                </a:pathLst>
              </a:custGeom>
              <a:noFill/>
              <a:ln w="22225" cap="sq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Freeform 553"/>
              <p:cNvSpPr>
                <a:spLocks/>
              </p:cNvSpPr>
              <p:nvPr/>
            </p:nvSpPr>
            <p:spPr bwMode="auto">
              <a:xfrm>
                <a:off x="6015430" y="5384422"/>
                <a:ext cx="350264" cy="499126"/>
              </a:xfrm>
              <a:custGeom>
                <a:avLst/>
                <a:gdLst>
                  <a:gd name="T0" fmla="*/ 0 w 135"/>
                  <a:gd name="T1" fmla="*/ 0 h 190"/>
                  <a:gd name="T2" fmla="*/ 22 w 135"/>
                  <a:gd name="T3" fmla="*/ 95 h 190"/>
                  <a:gd name="T4" fmla="*/ 22 w 135"/>
                  <a:gd name="T5" fmla="*/ 95 h 190"/>
                  <a:gd name="T6" fmla="*/ 44 w 135"/>
                  <a:gd name="T7" fmla="*/ 190 h 190"/>
                  <a:gd name="T8" fmla="*/ 66 w 135"/>
                  <a:gd name="T9" fmla="*/ 95 h 190"/>
                  <a:gd name="T10" fmla="*/ 87 w 135"/>
                  <a:gd name="T11" fmla="*/ 0 h 190"/>
                  <a:gd name="T12" fmla="*/ 135 w 135"/>
                  <a:gd name="T13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90">
                    <a:moveTo>
                      <a:pt x="0" y="0"/>
                    </a:moveTo>
                    <a:cubicBezTo>
                      <a:pt x="9" y="0"/>
                      <a:pt x="22" y="95"/>
                      <a:pt x="22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35" y="190"/>
                      <a:pt x="44" y="190"/>
                    </a:cubicBezTo>
                    <a:cubicBezTo>
                      <a:pt x="52" y="190"/>
                      <a:pt x="66" y="95"/>
                      <a:pt x="66" y="95"/>
                    </a:cubicBezTo>
                    <a:cubicBezTo>
                      <a:pt x="66" y="95"/>
                      <a:pt x="79" y="0"/>
                      <a:pt x="87" y="0"/>
                    </a:cubicBezTo>
                    <a:cubicBezTo>
                      <a:pt x="95" y="0"/>
                      <a:pt x="103" y="95"/>
                      <a:pt x="135" y="95"/>
                    </a:cubicBezTo>
                  </a:path>
                </a:pathLst>
              </a:custGeom>
              <a:noFill/>
              <a:ln w="22225" cap="sq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73" name="グループ化 72"/>
            <p:cNvGrpSpPr/>
            <p:nvPr/>
          </p:nvGrpSpPr>
          <p:grpSpPr>
            <a:xfrm>
              <a:off x="2462720" y="5211732"/>
              <a:ext cx="3515774" cy="936443"/>
              <a:chOff x="2849920" y="5384422"/>
              <a:chExt cx="3515774" cy="499126"/>
            </a:xfrm>
          </p:grpSpPr>
          <p:sp>
            <p:nvSpPr>
              <p:cNvPr id="74" name="Freeform 544"/>
              <p:cNvSpPr>
                <a:spLocks/>
              </p:cNvSpPr>
              <p:nvPr/>
            </p:nvSpPr>
            <p:spPr bwMode="auto">
              <a:xfrm>
                <a:off x="2849920" y="5384422"/>
                <a:ext cx="616246" cy="499126"/>
              </a:xfrm>
              <a:custGeom>
                <a:avLst/>
                <a:gdLst>
                  <a:gd name="T0" fmla="*/ 238 w 238"/>
                  <a:gd name="T1" fmla="*/ 0 h 190"/>
                  <a:gd name="T2" fmla="*/ 198 w 238"/>
                  <a:gd name="T3" fmla="*/ 95 h 190"/>
                  <a:gd name="T4" fmla="*/ 158 w 238"/>
                  <a:gd name="T5" fmla="*/ 190 h 190"/>
                  <a:gd name="T6" fmla="*/ 119 w 238"/>
                  <a:gd name="T7" fmla="*/ 95 h 190"/>
                  <a:gd name="T8" fmla="*/ 119 w 238"/>
                  <a:gd name="T9" fmla="*/ 95 h 190"/>
                  <a:gd name="T10" fmla="*/ 79 w 238"/>
                  <a:gd name="T11" fmla="*/ 0 h 190"/>
                  <a:gd name="T12" fmla="*/ 0 w 238"/>
                  <a:gd name="T13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90">
                    <a:moveTo>
                      <a:pt x="238" y="0"/>
                    </a:moveTo>
                    <a:cubicBezTo>
                      <a:pt x="222" y="0"/>
                      <a:pt x="198" y="95"/>
                      <a:pt x="198" y="95"/>
                    </a:cubicBezTo>
                    <a:cubicBezTo>
                      <a:pt x="198" y="95"/>
                      <a:pt x="174" y="190"/>
                      <a:pt x="158" y="190"/>
                    </a:cubicBezTo>
                    <a:cubicBezTo>
                      <a:pt x="143" y="190"/>
                      <a:pt x="119" y="95"/>
                      <a:pt x="119" y="95"/>
                    </a:cubicBezTo>
                    <a:cubicBezTo>
                      <a:pt x="119" y="95"/>
                      <a:pt x="119" y="95"/>
                      <a:pt x="119" y="95"/>
                    </a:cubicBezTo>
                    <a:cubicBezTo>
                      <a:pt x="119" y="95"/>
                      <a:pt x="95" y="0"/>
                      <a:pt x="79" y="0"/>
                    </a:cubicBezTo>
                    <a:cubicBezTo>
                      <a:pt x="63" y="0"/>
                      <a:pt x="55" y="95"/>
                      <a:pt x="0" y="95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" name="Freeform 545"/>
              <p:cNvSpPr>
                <a:spLocks/>
              </p:cNvSpPr>
              <p:nvPr/>
            </p:nvSpPr>
            <p:spPr bwMode="auto">
              <a:xfrm>
                <a:off x="3466165" y="5384422"/>
                <a:ext cx="390764" cy="499126"/>
              </a:xfrm>
              <a:custGeom>
                <a:avLst/>
                <a:gdLst>
                  <a:gd name="T0" fmla="*/ 0 w 151"/>
                  <a:gd name="T1" fmla="*/ 0 h 190"/>
                  <a:gd name="T2" fmla="*/ 38 w 151"/>
                  <a:gd name="T3" fmla="*/ 95 h 190"/>
                  <a:gd name="T4" fmla="*/ 38 w 151"/>
                  <a:gd name="T5" fmla="*/ 95 h 190"/>
                  <a:gd name="T6" fmla="*/ 75 w 151"/>
                  <a:gd name="T7" fmla="*/ 190 h 190"/>
                  <a:gd name="T8" fmla="*/ 113 w 151"/>
                  <a:gd name="T9" fmla="*/ 95 h 190"/>
                  <a:gd name="T10" fmla="*/ 151 w 151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90">
                    <a:moveTo>
                      <a:pt x="0" y="0"/>
                    </a:moveTo>
                    <a:cubicBezTo>
                      <a:pt x="15" y="0"/>
                      <a:pt x="38" y="95"/>
                      <a:pt x="38" y="95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60" y="190"/>
                      <a:pt x="75" y="190"/>
                    </a:cubicBezTo>
                    <a:cubicBezTo>
                      <a:pt x="90" y="190"/>
                      <a:pt x="113" y="95"/>
                      <a:pt x="113" y="95"/>
                    </a:cubicBezTo>
                    <a:cubicBezTo>
                      <a:pt x="113" y="95"/>
                      <a:pt x="136" y="0"/>
                      <a:pt x="151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" name="Freeform 546"/>
              <p:cNvSpPr>
                <a:spLocks/>
              </p:cNvSpPr>
              <p:nvPr/>
            </p:nvSpPr>
            <p:spPr bwMode="auto">
              <a:xfrm>
                <a:off x="3856929" y="5384422"/>
                <a:ext cx="371061" cy="499126"/>
              </a:xfrm>
              <a:custGeom>
                <a:avLst/>
                <a:gdLst>
                  <a:gd name="T0" fmla="*/ 0 w 143"/>
                  <a:gd name="T1" fmla="*/ 0 h 190"/>
                  <a:gd name="T2" fmla="*/ 35 w 143"/>
                  <a:gd name="T3" fmla="*/ 95 h 190"/>
                  <a:gd name="T4" fmla="*/ 35 w 143"/>
                  <a:gd name="T5" fmla="*/ 95 h 190"/>
                  <a:gd name="T6" fmla="*/ 71 w 143"/>
                  <a:gd name="T7" fmla="*/ 190 h 190"/>
                  <a:gd name="T8" fmla="*/ 107 w 143"/>
                  <a:gd name="T9" fmla="*/ 95 h 190"/>
                  <a:gd name="T10" fmla="*/ 143 w 143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90">
                    <a:moveTo>
                      <a:pt x="0" y="0"/>
                    </a:moveTo>
                    <a:cubicBezTo>
                      <a:pt x="14" y="0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57" y="190"/>
                      <a:pt x="71" y="190"/>
                    </a:cubicBezTo>
                    <a:cubicBezTo>
                      <a:pt x="85" y="190"/>
                      <a:pt x="107" y="95"/>
                      <a:pt x="107" y="95"/>
                    </a:cubicBezTo>
                    <a:cubicBezTo>
                      <a:pt x="107" y="95"/>
                      <a:pt x="128" y="0"/>
                      <a:pt x="143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" name="Freeform 547"/>
              <p:cNvSpPr>
                <a:spLocks/>
              </p:cNvSpPr>
              <p:nvPr/>
            </p:nvSpPr>
            <p:spPr bwMode="auto">
              <a:xfrm>
                <a:off x="4227989" y="5384422"/>
                <a:ext cx="346981" cy="499126"/>
              </a:xfrm>
              <a:custGeom>
                <a:avLst/>
                <a:gdLst>
                  <a:gd name="T0" fmla="*/ 0 w 134"/>
                  <a:gd name="T1" fmla="*/ 0 h 190"/>
                  <a:gd name="T2" fmla="*/ 33 w 134"/>
                  <a:gd name="T3" fmla="*/ 95 h 190"/>
                  <a:gd name="T4" fmla="*/ 33 w 134"/>
                  <a:gd name="T5" fmla="*/ 95 h 190"/>
                  <a:gd name="T6" fmla="*/ 67 w 134"/>
                  <a:gd name="T7" fmla="*/ 190 h 190"/>
                  <a:gd name="T8" fmla="*/ 101 w 134"/>
                  <a:gd name="T9" fmla="*/ 95 h 190"/>
                  <a:gd name="T10" fmla="*/ 134 w 134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190">
                    <a:moveTo>
                      <a:pt x="0" y="0"/>
                    </a:moveTo>
                    <a:cubicBezTo>
                      <a:pt x="13" y="0"/>
                      <a:pt x="33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5"/>
                      <a:pt x="54" y="190"/>
                      <a:pt x="67" y="190"/>
                    </a:cubicBezTo>
                    <a:cubicBezTo>
                      <a:pt x="80" y="190"/>
                      <a:pt x="101" y="95"/>
                      <a:pt x="101" y="95"/>
                    </a:cubicBezTo>
                    <a:cubicBezTo>
                      <a:pt x="101" y="95"/>
                      <a:pt x="121" y="0"/>
                      <a:pt x="134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" name="Freeform 548"/>
              <p:cNvSpPr>
                <a:spLocks/>
              </p:cNvSpPr>
              <p:nvPr/>
            </p:nvSpPr>
            <p:spPr bwMode="auto">
              <a:xfrm>
                <a:off x="4574970" y="5384422"/>
                <a:ext cx="329467" cy="499126"/>
              </a:xfrm>
              <a:custGeom>
                <a:avLst/>
                <a:gdLst>
                  <a:gd name="T0" fmla="*/ 0 w 127"/>
                  <a:gd name="T1" fmla="*/ 0 h 190"/>
                  <a:gd name="T2" fmla="*/ 32 w 127"/>
                  <a:gd name="T3" fmla="*/ 95 h 190"/>
                  <a:gd name="T4" fmla="*/ 32 w 127"/>
                  <a:gd name="T5" fmla="*/ 95 h 190"/>
                  <a:gd name="T6" fmla="*/ 64 w 127"/>
                  <a:gd name="T7" fmla="*/ 190 h 190"/>
                  <a:gd name="T8" fmla="*/ 96 w 127"/>
                  <a:gd name="T9" fmla="*/ 95 h 190"/>
                  <a:gd name="T10" fmla="*/ 127 w 127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90">
                    <a:moveTo>
                      <a:pt x="0" y="0"/>
                    </a:moveTo>
                    <a:cubicBezTo>
                      <a:pt x="13" y="0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51" y="190"/>
                      <a:pt x="64" y="190"/>
                    </a:cubicBezTo>
                    <a:cubicBezTo>
                      <a:pt x="77" y="190"/>
                      <a:pt x="96" y="95"/>
                      <a:pt x="96" y="95"/>
                    </a:cubicBezTo>
                    <a:cubicBezTo>
                      <a:pt x="96" y="95"/>
                      <a:pt x="115" y="0"/>
                      <a:pt x="127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" name="Freeform 549"/>
              <p:cNvSpPr>
                <a:spLocks/>
              </p:cNvSpPr>
              <p:nvPr/>
            </p:nvSpPr>
            <p:spPr bwMode="auto">
              <a:xfrm>
                <a:off x="4904437" y="5384422"/>
                <a:ext cx="310859" cy="499126"/>
              </a:xfrm>
              <a:custGeom>
                <a:avLst/>
                <a:gdLst>
                  <a:gd name="T0" fmla="*/ 0 w 120"/>
                  <a:gd name="T1" fmla="*/ 0 h 190"/>
                  <a:gd name="T2" fmla="*/ 30 w 120"/>
                  <a:gd name="T3" fmla="*/ 95 h 190"/>
                  <a:gd name="T4" fmla="*/ 30 w 120"/>
                  <a:gd name="T5" fmla="*/ 95 h 190"/>
                  <a:gd name="T6" fmla="*/ 60 w 120"/>
                  <a:gd name="T7" fmla="*/ 190 h 190"/>
                  <a:gd name="T8" fmla="*/ 90 w 120"/>
                  <a:gd name="T9" fmla="*/ 95 h 190"/>
                  <a:gd name="T10" fmla="*/ 120 w 120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90">
                    <a:moveTo>
                      <a:pt x="0" y="0"/>
                    </a:moveTo>
                    <a:cubicBezTo>
                      <a:pt x="12" y="0"/>
                      <a:pt x="30" y="95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5"/>
                      <a:pt x="48" y="190"/>
                      <a:pt x="60" y="190"/>
                    </a:cubicBezTo>
                    <a:cubicBezTo>
                      <a:pt x="72" y="190"/>
                      <a:pt x="90" y="95"/>
                      <a:pt x="90" y="95"/>
                    </a:cubicBezTo>
                    <a:cubicBezTo>
                      <a:pt x="90" y="95"/>
                      <a:pt x="108" y="0"/>
                      <a:pt x="120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" name="Freeform 550"/>
              <p:cNvSpPr>
                <a:spLocks/>
              </p:cNvSpPr>
              <p:nvPr/>
            </p:nvSpPr>
            <p:spPr bwMode="auto">
              <a:xfrm>
                <a:off x="5215296" y="5384422"/>
                <a:ext cx="287874" cy="499126"/>
              </a:xfrm>
              <a:custGeom>
                <a:avLst/>
                <a:gdLst>
                  <a:gd name="T0" fmla="*/ 0 w 111"/>
                  <a:gd name="T1" fmla="*/ 0 h 190"/>
                  <a:gd name="T2" fmla="*/ 27 w 111"/>
                  <a:gd name="T3" fmla="*/ 95 h 190"/>
                  <a:gd name="T4" fmla="*/ 27 w 111"/>
                  <a:gd name="T5" fmla="*/ 95 h 190"/>
                  <a:gd name="T6" fmla="*/ 55 w 111"/>
                  <a:gd name="T7" fmla="*/ 190 h 190"/>
                  <a:gd name="T8" fmla="*/ 83 w 111"/>
                  <a:gd name="T9" fmla="*/ 95 h 190"/>
                  <a:gd name="T10" fmla="*/ 111 w 111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90">
                    <a:moveTo>
                      <a:pt x="0" y="0"/>
                    </a:moveTo>
                    <a:cubicBezTo>
                      <a:pt x="11" y="0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44" y="190"/>
                      <a:pt x="55" y="190"/>
                    </a:cubicBezTo>
                    <a:cubicBezTo>
                      <a:pt x="66" y="190"/>
                      <a:pt x="83" y="95"/>
                      <a:pt x="83" y="95"/>
                    </a:cubicBezTo>
                    <a:cubicBezTo>
                      <a:pt x="83" y="95"/>
                      <a:pt x="100" y="0"/>
                      <a:pt x="111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" name="Freeform 551"/>
              <p:cNvSpPr>
                <a:spLocks/>
              </p:cNvSpPr>
              <p:nvPr/>
            </p:nvSpPr>
            <p:spPr bwMode="auto">
              <a:xfrm>
                <a:off x="5503169" y="5384422"/>
                <a:ext cx="265982" cy="499126"/>
              </a:xfrm>
              <a:custGeom>
                <a:avLst/>
                <a:gdLst>
                  <a:gd name="T0" fmla="*/ 0 w 103"/>
                  <a:gd name="T1" fmla="*/ 0 h 190"/>
                  <a:gd name="T2" fmla="*/ 25 w 103"/>
                  <a:gd name="T3" fmla="*/ 95 h 190"/>
                  <a:gd name="T4" fmla="*/ 25 w 103"/>
                  <a:gd name="T5" fmla="*/ 95 h 190"/>
                  <a:gd name="T6" fmla="*/ 51 w 103"/>
                  <a:gd name="T7" fmla="*/ 190 h 190"/>
                  <a:gd name="T8" fmla="*/ 77 w 103"/>
                  <a:gd name="T9" fmla="*/ 95 h 190"/>
                  <a:gd name="T10" fmla="*/ 103 w 103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90">
                    <a:moveTo>
                      <a:pt x="0" y="0"/>
                    </a:moveTo>
                    <a:cubicBezTo>
                      <a:pt x="10" y="0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5"/>
                      <a:pt x="41" y="190"/>
                      <a:pt x="51" y="190"/>
                    </a:cubicBezTo>
                    <a:cubicBezTo>
                      <a:pt x="62" y="190"/>
                      <a:pt x="77" y="95"/>
                      <a:pt x="77" y="95"/>
                    </a:cubicBezTo>
                    <a:cubicBezTo>
                      <a:pt x="77" y="95"/>
                      <a:pt x="92" y="0"/>
                      <a:pt x="103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" name="Freeform 552"/>
              <p:cNvSpPr>
                <a:spLocks/>
              </p:cNvSpPr>
              <p:nvPr/>
            </p:nvSpPr>
            <p:spPr bwMode="auto">
              <a:xfrm>
                <a:off x="5769151" y="5384422"/>
                <a:ext cx="246280" cy="499126"/>
              </a:xfrm>
              <a:custGeom>
                <a:avLst/>
                <a:gdLst>
                  <a:gd name="T0" fmla="*/ 0 w 95"/>
                  <a:gd name="T1" fmla="*/ 0 h 190"/>
                  <a:gd name="T2" fmla="*/ 24 w 95"/>
                  <a:gd name="T3" fmla="*/ 95 h 190"/>
                  <a:gd name="T4" fmla="*/ 24 w 95"/>
                  <a:gd name="T5" fmla="*/ 95 h 190"/>
                  <a:gd name="T6" fmla="*/ 47 w 95"/>
                  <a:gd name="T7" fmla="*/ 190 h 190"/>
                  <a:gd name="T8" fmla="*/ 71 w 95"/>
                  <a:gd name="T9" fmla="*/ 95 h 190"/>
                  <a:gd name="T10" fmla="*/ 95 w 95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90">
                    <a:moveTo>
                      <a:pt x="0" y="0"/>
                    </a:moveTo>
                    <a:cubicBezTo>
                      <a:pt x="9" y="0"/>
                      <a:pt x="24" y="95"/>
                      <a:pt x="24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24" y="95"/>
                      <a:pt x="38" y="190"/>
                      <a:pt x="47" y="190"/>
                    </a:cubicBezTo>
                    <a:cubicBezTo>
                      <a:pt x="57" y="190"/>
                      <a:pt x="71" y="95"/>
                      <a:pt x="71" y="95"/>
                    </a:cubicBezTo>
                    <a:cubicBezTo>
                      <a:pt x="71" y="95"/>
                      <a:pt x="86" y="0"/>
                      <a:pt x="95" y="0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" name="Freeform 553"/>
              <p:cNvSpPr>
                <a:spLocks/>
              </p:cNvSpPr>
              <p:nvPr/>
            </p:nvSpPr>
            <p:spPr bwMode="auto">
              <a:xfrm>
                <a:off x="6015430" y="5384422"/>
                <a:ext cx="350264" cy="499126"/>
              </a:xfrm>
              <a:custGeom>
                <a:avLst/>
                <a:gdLst>
                  <a:gd name="T0" fmla="*/ 0 w 135"/>
                  <a:gd name="T1" fmla="*/ 0 h 190"/>
                  <a:gd name="T2" fmla="*/ 22 w 135"/>
                  <a:gd name="T3" fmla="*/ 95 h 190"/>
                  <a:gd name="T4" fmla="*/ 22 w 135"/>
                  <a:gd name="T5" fmla="*/ 95 h 190"/>
                  <a:gd name="T6" fmla="*/ 44 w 135"/>
                  <a:gd name="T7" fmla="*/ 190 h 190"/>
                  <a:gd name="T8" fmla="*/ 66 w 135"/>
                  <a:gd name="T9" fmla="*/ 95 h 190"/>
                  <a:gd name="T10" fmla="*/ 87 w 135"/>
                  <a:gd name="T11" fmla="*/ 0 h 190"/>
                  <a:gd name="T12" fmla="*/ 135 w 135"/>
                  <a:gd name="T13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90">
                    <a:moveTo>
                      <a:pt x="0" y="0"/>
                    </a:moveTo>
                    <a:cubicBezTo>
                      <a:pt x="9" y="0"/>
                      <a:pt x="22" y="95"/>
                      <a:pt x="22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35" y="190"/>
                      <a:pt x="44" y="190"/>
                    </a:cubicBezTo>
                    <a:cubicBezTo>
                      <a:pt x="52" y="190"/>
                      <a:pt x="66" y="95"/>
                      <a:pt x="66" y="95"/>
                    </a:cubicBezTo>
                    <a:cubicBezTo>
                      <a:pt x="66" y="95"/>
                      <a:pt x="79" y="0"/>
                      <a:pt x="87" y="0"/>
                    </a:cubicBezTo>
                    <a:cubicBezTo>
                      <a:pt x="95" y="0"/>
                      <a:pt x="103" y="95"/>
                      <a:pt x="135" y="95"/>
                    </a:cubicBezTo>
                  </a:path>
                </a:pathLst>
              </a:custGeom>
              <a:noFill/>
              <a:ln w="22225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3" name="グループ化 102"/>
            <p:cNvGrpSpPr/>
            <p:nvPr/>
          </p:nvGrpSpPr>
          <p:grpSpPr>
            <a:xfrm>
              <a:off x="2080179" y="5211732"/>
              <a:ext cx="3515774" cy="936443"/>
              <a:chOff x="2849920" y="5384422"/>
              <a:chExt cx="3515774" cy="499126"/>
            </a:xfrm>
          </p:grpSpPr>
          <p:sp>
            <p:nvSpPr>
              <p:cNvPr id="106" name="Freeform 544"/>
              <p:cNvSpPr>
                <a:spLocks/>
              </p:cNvSpPr>
              <p:nvPr/>
            </p:nvSpPr>
            <p:spPr bwMode="auto">
              <a:xfrm>
                <a:off x="2849920" y="5384422"/>
                <a:ext cx="616246" cy="499126"/>
              </a:xfrm>
              <a:custGeom>
                <a:avLst/>
                <a:gdLst>
                  <a:gd name="T0" fmla="*/ 238 w 238"/>
                  <a:gd name="T1" fmla="*/ 0 h 190"/>
                  <a:gd name="T2" fmla="*/ 198 w 238"/>
                  <a:gd name="T3" fmla="*/ 95 h 190"/>
                  <a:gd name="T4" fmla="*/ 158 w 238"/>
                  <a:gd name="T5" fmla="*/ 190 h 190"/>
                  <a:gd name="T6" fmla="*/ 119 w 238"/>
                  <a:gd name="T7" fmla="*/ 95 h 190"/>
                  <a:gd name="T8" fmla="*/ 119 w 238"/>
                  <a:gd name="T9" fmla="*/ 95 h 190"/>
                  <a:gd name="T10" fmla="*/ 79 w 238"/>
                  <a:gd name="T11" fmla="*/ 0 h 190"/>
                  <a:gd name="T12" fmla="*/ 0 w 238"/>
                  <a:gd name="T13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90">
                    <a:moveTo>
                      <a:pt x="238" y="0"/>
                    </a:moveTo>
                    <a:cubicBezTo>
                      <a:pt x="222" y="0"/>
                      <a:pt x="198" y="95"/>
                      <a:pt x="198" y="95"/>
                    </a:cubicBezTo>
                    <a:cubicBezTo>
                      <a:pt x="198" y="95"/>
                      <a:pt x="174" y="190"/>
                      <a:pt x="158" y="190"/>
                    </a:cubicBezTo>
                    <a:cubicBezTo>
                      <a:pt x="143" y="190"/>
                      <a:pt x="119" y="95"/>
                      <a:pt x="119" y="95"/>
                    </a:cubicBezTo>
                    <a:cubicBezTo>
                      <a:pt x="119" y="95"/>
                      <a:pt x="119" y="95"/>
                      <a:pt x="119" y="95"/>
                    </a:cubicBezTo>
                    <a:cubicBezTo>
                      <a:pt x="119" y="95"/>
                      <a:pt x="95" y="0"/>
                      <a:pt x="79" y="0"/>
                    </a:cubicBezTo>
                    <a:cubicBezTo>
                      <a:pt x="63" y="0"/>
                      <a:pt x="55" y="95"/>
                      <a:pt x="0" y="95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545"/>
              <p:cNvSpPr>
                <a:spLocks/>
              </p:cNvSpPr>
              <p:nvPr/>
            </p:nvSpPr>
            <p:spPr bwMode="auto">
              <a:xfrm>
                <a:off x="3466165" y="5384422"/>
                <a:ext cx="390764" cy="499126"/>
              </a:xfrm>
              <a:custGeom>
                <a:avLst/>
                <a:gdLst>
                  <a:gd name="T0" fmla="*/ 0 w 151"/>
                  <a:gd name="T1" fmla="*/ 0 h 190"/>
                  <a:gd name="T2" fmla="*/ 38 w 151"/>
                  <a:gd name="T3" fmla="*/ 95 h 190"/>
                  <a:gd name="T4" fmla="*/ 38 w 151"/>
                  <a:gd name="T5" fmla="*/ 95 h 190"/>
                  <a:gd name="T6" fmla="*/ 75 w 151"/>
                  <a:gd name="T7" fmla="*/ 190 h 190"/>
                  <a:gd name="T8" fmla="*/ 113 w 151"/>
                  <a:gd name="T9" fmla="*/ 95 h 190"/>
                  <a:gd name="T10" fmla="*/ 151 w 151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90">
                    <a:moveTo>
                      <a:pt x="0" y="0"/>
                    </a:moveTo>
                    <a:cubicBezTo>
                      <a:pt x="15" y="0"/>
                      <a:pt x="38" y="95"/>
                      <a:pt x="38" y="95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60" y="190"/>
                      <a:pt x="75" y="190"/>
                    </a:cubicBezTo>
                    <a:cubicBezTo>
                      <a:pt x="90" y="190"/>
                      <a:pt x="113" y="95"/>
                      <a:pt x="113" y="95"/>
                    </a:cubicBezTo>
                    <a:cubicBezTo>
                      <a:pt x="113" y="95"/>
                      <a:pt x="136" y="0"/>
                      <a:pt x="151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546"/>
              <p:cNvSpPr>
                <a:spLocks/>
              </p:cNvSpPr>
              <p:nvPr/>
            </p:nvSpPr>
            <p:spPr bwMode="auto">
              <a:xfrm>
                <a:off x="3856929" y="5384422"/>
                <a:ext cx="371061" cy="499126"/>
              </a:xfrm>
              <a:custGeom>
                <a:avLst/>
                <a:gdLst>
                  <a:gd name="T0" fmla="*/ 0 w 143"/>
                  <a:gd name="T1" fmla="*/ 0 h 190"/>
                  <a:gd name="T2" fmla="*/ 35 w 143"/>
                  <a:gd name="T3" fmla="*/ 95 h 190"/>
                  <a:gd name="T4" fmla="*/ 35 w 143"/>
                  <a:gd name="T5" fmla="*/ 95 h 190"/>
                  <a:gd name="T6" fmla="*/ 71 w 143"/>
                  <a:gd name="T7" fmla="*/ 190 h 190"/>
                  <a:gd name="T8" fmla="*/ 107 w 143"/>
                  <a:gd name="T9" fmla="*/ 95 h 190"/>
                  <a:gd name="T10" fmla="*/ 143 w 143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90">
                    <a:moveTo>
                      <a:pt x="0" y="0"/>
                    </a:moveTo>
                    <a:cubicBezTo>
                      <a:pt x="14" y="0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57" y="190"/>
                      <a:pt x="71" y="190"/>
                    </a:cubicBezTo>
                    <a:cubicBezTo>
                      <a:pt x="85" y="190"/>
                      <a:pt x="107" y="95"/>
                      <a:pt x="107" y="95"/>
                    </a:cubicBezTo>
                    <a:cubicBezTo>
                      <a:pt x="107" y="95"/>
                      <a:pt x="128" y="0"/>
                      <a:pt x="143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547"/>
              <p:cNvSpPr>
                <a:spLocks/>
              </p:cNvSpPr>
              <p:nvPr/>
            </p:nvSpPr>
            <p:spPr bwMode="auto">
              <a:xfrm>
                <a:off x="4227989" y="5384422"/>
                <a:ext cx="346981" cy="499126"/>
              </a:xfrm>
              <a:custGeom>
                <a:avLst/>
                <a:gdLst>
                  <a:gd name="T0" fmla="*/ 0 w 134"/>
                  <a:gd name="T1" fmla="*/ 0 h 190"/>
                  <a:gd name="T2" fmla="*/ 33 w 134"/>
                  <a:gd name="T3" fmla="*/ 95 h 190"/>
                  <a:gd name="T4" fmla="*/ 33 w 134"/>
                  <a:gd name="T5" fmla="*/ 95 h 190"/>
                  <a:gd name="T6" fmla="*/ 67 w 134"/>
                  <a:gd name="T7" fmla="*/ 190 h 190"/>
                  <a:gd name="T8" fmla="*/ 101 w 134"/>
                  <a:gd name="T9" fmla="*/ 95 h 190"/>
                  <a:gd name="T10" fmla="*/ 134 w 134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190">
                    <a:moveTo>
                      <a:pt x="0" y="0"/>
                    </a:moveTo>
                    <a:cubicBezTo>
                      <a:pt x="13" y="0"/>
                      <a:pt x="33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5"/>
                      <a:pt x="54" y="190"/>
                      <a:pt x="67" y="190"/>
                    </a:cubicBezTo>
                    <a:cubicBezTo>
                      <a:pt x="80" y="190"/>
                      <a:pt x="101" y="95"/>
                      <a:pt x="101" y="95"/>
                    </a:cubicBezTo>
                    <a:cubicBezTo>
                      <a:pt x="101" y="95"/>
                      <a:pt x="121" y="0"/>
                      <a:pt x="134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Freeform 548"/>
              <p:cNvSpPr>
                <a:spLocks/>
              </p:cNvSpPr>
              <p:nvPr/>
            </p:nvSpPr>
            <p:spPr bwMode="auto">
              <a:xfrm>
                <a:off x="4574970" y="5384422"/>
                <a:ext cx="329467" cy="499126"/>
              </a:xfrm>
              <a:custGeom>
                <a:avLst/>
                <a:gdLst>
                  <a:gd name="T0" fmla="*/ 0 w 127"/>
                  <a:gd name="T1" fmla="*/ 0 h 190"/>
                  <a:gd name="T2" fmla="*/ 32 w 127"/>
                  <a:gd name="T3" fmla="*/ 95 h 190"/>
                  <a:gd name="T4" fmla="*/ 32 w 127"/>
                  <a:gd name="T5" fmla="*/ 95 h 190"/>
                  <a:gd name="T6" fmla="*/ 64 w 127"/>
                  <a:gd name="T7" fmla="*/ 190 h 190"/>
                  <a:gd name="T8" fmla="*/ 96 w 127"/>
                  <a:gd name="T9" fmla="*/ 95 h 190"/>
                  <a:gd name="T10" fmla="*/ 127 w 127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90">
                    <a:moveTo>
                      <a:pt x="0" y="0"/>
                    </a:moveTo>
                    <a:cubicBezTo>
                      <a:pt x="13" y="0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51" y="190"/>
                      <a:pt x="64" y="190"/>
                    </a:cubicBezTo>
                    <a:cubicBezTo>
                      <a:pt x="77" y="190"/>
                      <a:pt x="96" y="95"/>
                      <a:pt x="96" y="95"/>
                    </a:cubicBezTo>
                    <a:cubicBezTo>
                      <a:pt x="96" y="95"/>
                      <a:pt x="115" y="0"/>
                      <a:pt x="127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549"/>
              <p:cNvSpPr>
                <a:spLocks/>
              </p:cNvSpPr>
              <p:nvPr/>
            </p:nvSpPr>
            <p:spPr bwMode="auto">
              <a:xfrm>
                <a:off x="4904437" y="5384422"/>
                <a:ext cx="310859" cy="499126"/>
              </a:xfrm>
              <a:custGeom>
                <a:avLst/>
                <a:gdLst>
                  <a:gd name="T0" fmla="*/ 0 w 120"/>
                  <a:gd name="T1" fmla="*/ 0 h 190"/>
                  <a:gd name="T2" fmla="*/ 30 w 120"/>
                  <a:gd name="T3" fmla="*/ 95 h 190"/>
                  <a:gd name="T4" fmla="*/ 30 w 120"/>
                  <a:gd name="T5" fmla="*/ 95 h 190"/>
                  <a:gd name="T6" fmla="*/ 60 w 120"/>
                  <a:gd name="T7" fmla="*/ 190 h 190"/>
                  <a:gd name="T8" fmla="*/ 90 w 120"/>
                  <a:gd name="T9" fmla="*/ 95 h 190"/>
                  <a:gd name="T10" fmla="*/ 120 w 120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90">
                    <a:moveTo>
                      <a:pt x="0" y="0"/>
                    </a:moveTo>
                    <a:cubicBezTo>
                      <a:pt x="12" y="0"/>
                      <a:pt x="30" y="95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5"/>
                      <a:pt x="48" y="190"/>
                      <a:pt x="60" y="190"/>
                    </a:cubicBezTo>
                    <a:cubicBezTo>
                      <a:pt x="72" y="190"/>
                      <a:pt x="90" y="95"/>
                      <a:pt x="90" y="95"/>
                    </a:cubicBezTo>
                    <a:cubicBezTo>
                      <a:pt x="90" y="95"/>
                      <a:pt x="108" y="0"/>
                      <a:pt x="120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Freeform 550"/>
              <p:cNvSpPr>
                <a:spLocks/>
              </p:cNvSpPr>
              <p:nvPr/>
            </p:nvSpPr>
            <p:spPr bwMode="auto">
              <a:xfrm>
                <a:off x="5215296" y="5384422"/>
                <a:ext cx="287874" cy="499126"/>
              </a:xfrm>
              <a:custGeom>
                <a:avLst/>
                <a:gdLst>
                  <a:gd name="T0" fmla="*/ 0 w 111"/>
                  <a:gd name="T1" fmla="*/ 0 h 190"/>
                  <a:gd name="T2" fmla="*/ 27 w 111"/>
                  <a:gd name="T3" fmla="*/ 95 h 190"/>
                  <a:gd name="T4" fmla="*/ 27 w 111"/>
                  <a:gd name="T5" fmla="*/ 95 h 190"/>
                  <a:gd name="T6" fmla="*/ 55 w 111"/>
                  <a:gd name="T7" fmla="*/ 190 h 190"/>
                  <a:gd name="T8" fmla="*/ 83 w 111"/>
                  <a:gd name="T9" fmla="*/ 95 h 190"/>
                  <a:gd name="T10" fmla="*/ 111 w 111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90">
                    <a:moveTo>
                      <a:pt x="0" y="0"/>
                    </a:moveTo>
                    <a:cubicBezTo>
                      <a:pt x="11" y="0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44" y="190"/>
                      <a:pt x="55" y="190"/>
                    </a:cubicBezTo>
                    <a:cubicBezTo>
                      <a:pt x="66" y="190"/>
                      <a:pt x="83" y="95"/>
                      <a:pt x="83" y="95"/>
                    </a:cubicBezTo>
                    <a:cubicBezTo>
                      <a:pt x="83" y="95"/>
                      <a:pt x="100" y="0"/>
                      <a:pt x="111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551"/>
              <p:cNvSpPr>
                <a:spLocks/>
              </p:cNvSpPr>
              <p:nvPr/>
            </p:nvSpPr>
            <p:spPr bwMode="auto">
              <a:xfrm>
                <a:off x="5503169" y="5384422"/>
                <a:ext cx="265982" cy="499126"/>
              </a:xfrm>
              <a:custGeom>
                <a:avLst/>
                <a:gdLst>
                  <a:gd name="T0" fmla="*/ 0 w 103"/>
                  <a:gd name="T1" fmla="*/ 0 h 190"/>
                  <a:gd name="T2" fmla="*/ 25 w 103"/>
                  <a:gd name="T3" fmla="*/ 95 h 190"/>
                  <a:gd name="T4" fmla="*/ 25 w 103"/>
                  <a:gd name="T5" fmla="*/ 95 h 190"/>
                  <a:gd name="T6" fmla="*/ 51 w 103"/>
                  <a:gd name="T7" fmla="*/ 190 h 190"/>
                  <a:gd name="T8" fmla="*/ 77 w 103"/>
                  <a:gd name="T9" fmla="*/ 95 h 190"/>
                  <a:gd name="T10" fmla="*/ 103 w 103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90">
                    <a:moveTo>
                      <a:pt x="0" y="0"/>
                    </a:moveTo>
                    <a:cubicBezTo>
                      <a:pt x="10" y="0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5"/>
                      <a:pt x="41" y="190"/>
                      <a:pt x="51" y="190"/>
                    </a:cubicBezTo>
                    <a:cubicBezTo>
                      <a:pt x="62" y="190"/>
                      <a:pt x="77" y="95"/>
                      <a:pt x="77" y="95"/>
                    </a:cubicBezTo>
                    <a:cubicBezTo>
                      <a:pt x="77" y="95"/>
                      <a:pt x="92" y="0"/>
                      <a:pt x="103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Freeform 552"/>
              <p:cNvSpPr>
                <a:spLocks/>
              </p:cNvSpPr>
              <p:nvPr/>
            </p:nvSpPr>
            <p:spPr bwMode="auto">
              <a:xfrm>
                <a:off x="5769151" y="5384422"/>
                <a:ext cx="246280" cy="499126"/>
              </a:xfrm>
              <a:custGeom>
                <a:avLst/>
                <a:gdLst>
                  <a:gd name="T0" fmla="*/ 0 w 95"/>
                  <a:gd name="T1" fmla="*/ 0 h 190"/>
                  <a:gd name="T2" fmla="*/ 24 w 95"/>
                  <a:gd name="T3" fmla="*/ 95 h 190"/>
                  <a:gd name="T4" fmla="*/ 24 w 95"/>
                  <a:gd name="T5" fmla="*/ 95 h 190"/>
                  <a:gd name="T6" fmla="*/ 47 w 95"/>
                  <a:gd name="T7" fmla="*/ 190 h 190"/>
                  <a:gd name="T8" fmla="*/ 71 w 95"/>
                  <a:gd name="T9" fmla="*/ 95 h 190"/>
                  <a:gd name="T10" fmla="*/ 95 w 95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90">
                    <a:moveTo>
                      <a:pt x="0" y="0"/>
                    </a:moveTo>
                    <a:cubicBezTo>
                      <a:pt x="9" y="0"/>
                      <a:pt x="24" y="95"/>
                      <a:pt x="24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24" y="95"/>
                      <a:pt x="38" y="190"/>
                      <a:pt x="47" y="190"/>
                    </a:cubicBezTo>
                    <a:cubicBezTo>
                      <a:pt x="57" y="190"/>
                      <a:pt x="71" y="95"/>
                      <a:pt x="71" y="95"/>
                    </a:cubicBezTo>
                    <a:cubicBezTo>
                      <a:pt x="71" y="95"/>
                      <a:pt x="86" y="0"/>
                      <a:pt x="95" y="0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553"/>
              <p:cNvSpPr>
                <a:spLocks/>
              </p:cNvSpPr>
              <p:nvPr/>
            </p:nvSpPr>
            <p:spPr bwMode="auto">
              <a:xfrm>
                <a:off x="6015430" y="5384422"/>
                <a:ext cx="350264" cy="499126"/>
              </a:xfrm>
              <a:custGeom>
                <a:avLst/>
                <a:gdLst>
                  <a:gd name="T0" fmla="*/ 0 w 135"/>
                  <a:gd name="T1" fmla="*/ 0 h 190"/>
                  <a:gd name="T2" fmla="*/ 22 w 135"/>
                  <a:gd name="T3" fmla="*/ 95 h 190"/>
                  <a:gd name="T4" fmla="*/ 22 w 135"/>
                  <a:gd name="T5" fmla="*/ 95 h 190"/>
                  <a:gd name="T6" fmla="*/ 44 w 135"/>
                  <a:gd name="T7" fmla="*/ 190 h 190"/>
                  <a:gd name="T8" fmla="*/ 66 w 135"/>
                  <a:gd name="T9" fmla="*/ 95 h 190"/>
                  <a:gd name="T10" fmla="*/ 87 w 135"/>
                  <a:gd name="T11" fmla="*/ 0 h 190"/>
                  <a:gd name="T12" fmla="*/ 135 w 135"/>
                  <a:gd name="T13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90">
                    <a:moveTo>
                      <a:pt x="0" y="0"/>
                    </a:moveTo>
                    <a:cubicBezTo>
                      <a:pt x="9" y="0"/>
                      <a:pt x="22" y="95"/>
                      <a:pt x="22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35" y="190"/>
                      <a:pt x="44" y="190"/>
                    </a:cubicBezTo>
                    <a:cubicBezTo>
                      <a:pt x="52" y="190"/>
                      <a:pt x="66" y="95"/>
                      <a:pt x="66" y="95"/>
                    </a:cubicBezTo>
                    <a:cubicBezTo>
                      <a:pt x="66" y="95"/>
                      <a:pt x="79" y="0"/>
                      <a:pt x="87" y="0"/>
                    </a:cubicBezTo>
                    <a:cubicBezTo>
                      <a:pt x="95" y="0"/>
                      <a:pt x="103" y="95"/>
                      <a:pt x="135" y="95"/>
                    </a:cubicBezTo>
                  </a:path>
                </a:pathLst>
              </a:custGeom>
              <a:noFill/>
              <a:ln w="22225" cap="sq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100" name="グループ化 99"/>
          <p:cNvGrpSpPr/>
          <p:nvPr/>
        </p:nvGrpSpPr>
        <p:grpSpPr>
          <a:xfrm>
            <a:off x="2073154" y="5211732"/>
            <a:ext cx="3515774" cy="936443"/>
            <a:chOff x="2849920" y="5384422"/>
            <a:chExt cx="3515774" cy="499126"/>
          </a:xfrm>
        </p:grpSpPr>
        <p:sp>
          <p:nvSpPr>
            <p:cNvPr id="104" name="Freeform 544"/>
            <p:cNvSpPr>
              <a:spLocks/>
            </p:cNvSpPr>
            <p:nvPr/>
          </p:nvSpPr>
          <p:spPr bwMode="auto">
            <a:xfrm>
              <a:off x="2849920" y="5384422"/>
              <a:ext cx="616246" cy="499126"/>
            </a:xfrm>
            <a:custGeom>
              <a:avLst/>
              <a:gdLst>
                <a:gd name="T0" fmla="*/ 238 w 238"/>
                <a:gd name="T1" fmla="*/ 0 h 190"/>
                <a:gd name="T2" fmla="*/ 198 w 238"/>
                <a:gd name="T3" fmla="*/ 95 h 190"/>
                <a:gd name="T4" fmla="*/ 158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79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2" y="0"/>
                    <a:pt x="198" y="95"/>
                    <a:pt x="198" y="95"/>
                  </a:cubicBezTo>
                  <a:cubicBezTo>
                    <a:pt x="198" y="95"/>
                    <a:pt x="174" y="190"/>
                    <a:pt x="158" y="190"/>
                  </a:cubicBezTo>
                  <a:cubicBezTo>
                    <a:pt x="143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5" y="0"/>
                    <a:pt x="79" y="0"/>
                  </a:cubicBezTo>
                  <a:cubicBezTo>
                    <a:pt x="63" y="0"/>
                    <a:pt x="55" y="95"/>
                    <a:pt x="0" y="95"/>
                  </a:cubicBezTo>
                </a:path>
              </a:pathLst>
            </a:custGeom>
            <a:noFill/>
            <a:ln w="22225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545"/>
            <p:cNvSpPr>
              <a:spLocks/>
            </p:cNvSpPr>
            <p:nvPr/>
          </p:nvSpPr>
          <p:spPr bwMode="auto">
            <a:xfrm>
              <a:off x="3466165" y="5384422"/>
              <a:ext cx="390764" cy="499126"/>
            </a:xfrm>
            <a:custGeom>
              <a:avLst/>
              <a:gdLst>
                <a:gd name="T0" fmla="*/ 0 w 151"/>
                <a:gd name="T1" fmla="*/ 0 h 190"/>
                <a:gd name="T2" fmla="*/ 38 w 151"/>
                <a:gd name="T3" fmla="*/ 95 h 190"/>
                <a:gd name="T4" fmla="*/ 38 w 151"/>
                <a:gd name="T5" fmla="*/ 95 h 190"/>
                <a:gd name="T6" fmla="*/ 75 w 151"/>
                <a:gd name="T7" fmla="*/ 190 h 190"/>
                <a:gd name="T8" fmla="*/ 113 w 151"/>
                <a:gd name="T9" fmla="*/ 95 h 190"/>
                <a:gd name="T10" fmla="*/ 151 w 15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0">
                  <a:moveTo>
                    <a:pt x="0" y="0"/>
                  </a:moveTo>
                  <a:cubicBezTo>
                    <a:pt x="15" y="0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60" y="190"/>
                    <a:pt x="75" y="190"/>
                  </a:cubicBezTo>
                  <a:cubicBezTo>
                    <a:pt x="90" y="190"/>
                    <a:pt x="113" y="95"/>
                    <a:pt x="113" y="95"/>
                  </a:cubicBezTo>
                  <a:cubicBezTo>
                    <a:pt x="113" y="95"/>
                    <a:pt x="136" y="0"/>
                    <a:pt x="151" y="0"/>
                  </a:cubicBezTo>
                </a:path>
              </a:pathLst>
            </a:custGeom>
            <a:noFill/>
            <a:ln w="22225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546"/>
            <p:cNvSpPr>
              <a:spLocks/>
            </p:cNvSpPr>
            <p:nvPr/>
          </p:nvSpPr>
          <p:spPr bwMode="auto">
            <a:xfrm>
              <a:off x="3856929" y="5384422"/>
              <a:ext cx="371061" cy="499126"/>
            </a:xfrm>
            <a:custGeom>
              <a:avLst/>
              <a:gdLst>
                <a:gd name="T0" fmla="*/ 0 w 143"/>
                <a:gd name="T1" fmla="*/ 0 h 190"/>
                <a:gd name="T2" fmla="*/ 35 w 143"/>
                <a:gd name="T3" fmla="*/ 95 h 190"/>
                <a:gd name="T4" fmla="*/ 35 w 143"/>
                <a:gd name="T5" fmla="*/ 95 h 190"/>
                <a:gd name="T6" fmla="*/ 71 w 143"/>
                <a:gd name="T7" fmla="*/ 190 h 190"/>
                <a:gd name="T8" fmla="*/ 107 w 143"/>
                <a:gd name="T9" fmla="*/ 95 h 190"/>
                <a:gd name="T10" fmla="*/ 143 w 14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0">
                  <a:moveTo>
                    <a:pt x="0" y="0"/>
                  </a:moveTo>
                  <a:cubicBezTo>
                    <a:pt x="14" y="0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57" y="190"/>
                    <a:pt x="71" y="190"/>
                  </a:cubicBezTo>
                  <a:cubicBezTo>
                    <a:pt x="85" y="190"/>
                    <a:pt x="107" y="95"/>
                    <a:pt x="107" y="95"/>
                  </a:cubicBezTo>
                  <a:cubicBezTo>
                    <a:pt x="107" y="95"/>
                    <a:pt x="128" y="0"/>
                    <a:pt x="143" y="0"/>
                  </a:cubicBezTo>
                </a:path>
              </a:pathLst>
            </a:custGeom>
            <a:noFill/>
            <a:ln w="22225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547"/>
            <p:cNvSpPr>
              <a:spLocks/>
            </p:cNvSpPr>
            <p:nvPr/>
          </p:nvSpPr>
          <p:spPr bwMode="auto">
            <a:xfrm>
              <a:off x="4227989" y="5384422"/>
              <a:ext cx="346981" cy="499126"/>
            </a:xfrm>
            <a:custGeom>
              <a:avLst/>
              <a:gdLst>
                <a:gd name="T0" fmla="*/ 0 w 134"/>
                <a:gd name="T1" fmla="*/ 0 h 190"/>
                <a:gd name="T2" fmla="*/ 33 w 134"/>
                <a:gd name="T3" fmla="*/ 95 h 190"/>
                <a:gd name="T4" fmla="*/ 33 w 134"/>
                <a:gd name="T5" fmla="*/ 95 h 190"/>
                <a:gd name="T6" fmla="*/ 67 w 134"/>
                <a:gd name="T7" fmla="*/ 190 h 190"/>
                <a:gd name="T8" fmla="*/ 101 w 134"/>
                <a:gd name="T9" fmla="*/ 95 h 190"/>
                <a:gd name="T10" fmla="*/ 134 w 134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90">
                  <a:moveTo>
                    <a:pt x="0" y="0"/>
                  </a:moveTo>
                  <a:cubicBezTo>
                    <a:pt x="13" y="0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54" y="190"/>
                    <a:pt x="67" y="190"/>
                  </a:cubicBezTo>
                  <a:cubicBezTo>
                    <a:pt x="80" y="190"/>
                    <a:pt x="101" y="95"/>
                    <a:pt x="101" y="95"/>
                  </a:cubicBezTo>
                  <a:cubicBezTo>
                    <a:pt x="101" y="95"/>
                    <a:pt x="121" y="0"/>
                    <a:pt x="134" y="0"/>
                  </a:cubicBezTo>
                </a:path>
              </a:pathLst>
            </a:custGeom>
            <a:noFill/>
            <a:ln w="22225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548"/>
            <p:cNvSpPr>
              <a:spLocks/>
            </p:cNvSpPr>
            <p:nvPr/>
          </p:nvSpPr>
          <p:spPr bwMode="auto">
            <a:xfrm>
              <a:off x="4574970" y="5384422"/>
              <a:ext cx="329467" cy="499126"/>
            </a:xfrm>
            <a:custGeom>
              <a:avLst/>
              <a:gdLst>
                <a:gd name="T0" fmla="*/ 0 w 127"/>
                <a:gd name="T1" fmla="*/ 0 h 190"/>
                <a:gd name="T2" fmla="*/ 32 w 127"/>
                <a:gd name="T3" fmla="*/ 95 h 190"/>
                <a:gd name="T4" fmla="*/ 32 w 127"/>
                <a:gd name="T5" fmla="*/ 95 h 190"/>
                <a:gd name="T6" fmla="*/ 64 w 127"/>
                <a:gd name="T7" fmla="*/ 190 h 190"/>
                <a:gd name="T8" fmla="*/ 96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3" y="0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51" y="190"/>
                    <a:pt x="64" y="190"/>
                  </a:cubicBezTo>
                  <a:cubicBezTo>
                    <a:pt x="77" y="190"/>
                    <a:pt x="96" y="95"/>
                    <a:pt x="96" y="95"/>
                  </a:cubicBezTo>
                  <a:cubicBezTo>
                    <a:pt x="96" y="95"/>
                    <a:pt x="115" y="0"/>
                    <a:pt x="127" y="0"/>
                  </a:cubicBezTo>
                </a:path>
              </a:pathLst>
            </a:custGeom>
            <a:noFill/>
            <a:ln w="22225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549"/>
            <p:cNvSpPr>
              <a:spLocks/>
            </p:cNvSpPr>
            <p:nvPr/>
          </p:nvSpPr>
          <p:spPr bwMode="auto">
            <a:xfrm>
              <a:off x="4904437" y="5384422"/>
              <a:ext cx="310859" cy="499126"/>
            </a:xfrm>
            <a:custGeom>
              <a:avLst/>
              <a:gdLst>
                <a:gd name="T0" fmla="*/ 0 w 120"/>
                <a:gd name="T1" fmla="*/ 0 h 190"/>
                <a:gd name="T2" fmla="*/ 30 w 120"/>
                <a:gd name="T3" fmla="*/ 95 h 190"/>
                <a:gd name="T4" fmla="*/ 30 w 120"/>
                <a:gd name="T5" fmla="*/ 95 h 190"/>
                <a:gd name="T6" fmla="*/ 60 w 120"/>
                <a:gd name="T7" fmla="*/ 190 h 190"/>
                <a:gd name="T8" fmla="*/ 90 w 120"/>
                <a:gd name="T9" fmla="*/ 95 h 190"/>
                <a:gd name="T10" fmla="*/ 120 w 120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90">
                  <a:moveTo>
                    <a:pt x="0" y="0"/>
                  </a:moveTo>
                  <a:cubicBezTo>
                    <a:pt x="12" y="0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48" y="190"/>
                    <a:pt x="60" y="190"/>
                  </a:cubicBezTo>
                  <a:cubicBezTo>
                    <a:pt x="72" y="190"/>
                    <a:pt x="90" y="95"/>
                    <a:pt x="90" y="95"/>
                  </a:cubicBezTo>
                  <a:cubicBezTo>
                    <a:pt x="90" y="95"/>
                    <a:pt x="108" y="0"/>
                    <a:pt x="120" y="0"/>
                  </a:cubicBezTo>
                </a:path>
              </a:pathLst>
            </a:custGeom>
            <a:noFill/>
            <a:ln w="22225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550"/>
            <p:cNvSpPr>
              <a:spLocks/>
            </p:cNvSpPr>
            <p:nvPr/>
          </p:nvSpPr>
          <p:spPr bwMode="auto">
            <a:xfrm>
              <a:off x="5215296" y="5384422"/>
              <a:ext cx="287874" cy="499126"/>
            </a:xfrm>
            <a:custGeom>
              <a:avLst/>
              <a:gdLst>
                <a:gd name="T0" fmla="*/ 0 w 111"/>
                <a:gd name="T1" fmla="*/ 0 h 190"/>
                <a:gd name="T2" fmla="*/ 27 w 111"/>
                <a:gd name="T3" fmla="*/ 95 h 190"/>
                <a:gd name="T4" fmla="*/ 27 w 111"/>
                <a:gd name="T5" fmla="*/ 95 h 190"/>
                <a:gd name="T6" fmla="*/ 55 w 111"/>
                <a:gd name="T7" fmla="*/ 190 h 190"/>
                <a:gd name="T8" fmla="*/ 83 w 111"/>
                <a:gd name="T9" fmla="*/ 95 h 190"/>
                <a:gd name="T10" fmla="*/ 111 w 11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90">
                  <a:moveTo>
                    <a:pt x="0" y="0"/>
                  </a:moveTo>
                  <a:cubicBezTo>
                    <a:pt x="11" y="0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44" y="190"/>
                    <a:pt x="55" y="190"/>
                  </a:cubicBezTo>
                  <a:cubicBezTo>
                    <a:pt x="66" y="190"/>
                    <a:pt x="83" y="95"/>
                    <a:pt x="83" y="95"/>
                  </a:cubicBezTo>
                  <a:cubicBezTo>
                    <a:pt x="83" y="95"/>
                    <a:pt x="100" y="0"/>
                    <a:pt x="111" y="0"/>
                  </a:cubicBezTo>
                </a:path>
              </a:pathLst>
            </a:custGeom>
            <a:noFill/>
            <a:ln w="22225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551"/>
            <p:cNvSpPr>
              <a:spLocks/>
            </p:cNvSpPr>
            <p:nvPr/>
          </p:nvSpPr>
          <p:spPr bwMode="auto">
            <a:xfrm>
              <a:off x="5503169" y="5384422"/>
              <a:ext cx="265982" cy="499126"/>
            </a:xfrm>
            <a:custGeom>
              <a:avLst/>
              <a:gdLst>
                <a:gd name="T0" fmla="*/ 0 w 103"/>
                <a:gd name="T1" fmla="*/ 0 h 190"/>
                <a:gd name="T2" fmla="*/ 25 w 103"/>
                <a:gd name="T3" fmla="*/ 95 h 190"/>
                <a:gd name="T4" fmla="*/ 25 w 103"/>
                <a:gd name="T5" fmla="*/ 95 h 190"/>
                <a:gd name="T6" fmla="*/ 51 w 103"/>
                <a:gd name="T7" fmla="*/ 190 h 190"/>
                <a:gd name="T8" fmla="*/ 77 w 103"/>
                <a:gd name="T9" fmla="*/ 95 h 190"/>
                <a:gd name="T10" fmla="*/ 103 w 10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90">
                  <a:moveTo>
                    <a:pt x="0" y="0"/>
                  </a:moveTo>
                  <a:cubicBezTo>
                    <a:pt x="10" y="0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5"/>
                    <a:pt x="41" y="190"/>
                    <a:pt x="51" y="190"/>
                  </a:cubicBezTo>
                  <a:cubicBezTo>
                    <a:pt x="62" y="190"/>
                    <a:pt x="77" y="95"/>
                    <a:pt x="77" y="95"/>
                  </a:cubicBezTo>
                  <a:cubicBezTo>
                    <a:pt x="77" y="95"/>
                    <a:pt x="92" y="0"/>
                    <a:pt x="103" y="0"/>
                  </a:cubicBezTo>
                </a:path>
              </a:pathLst>
            </a:custGeom>
            <a:noFill/>
            <a:ln w="22225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552"/>
            <p:cNvSpPr>
              <a:spLocks/>
            </p:cNvSpPr>
            <p:nvPr/>
          </p:nvSpPr>
          <p:spPr bwMode="auto">
            <a:xfrm>
              <a:off x="5769151" y="5384422"/>
              <a:ext cx="246280" cy="499126"/>
            </a:xfrm>
            <a:custGeom>
              <a:avLst/>
              <a:gdLst>
                <a:gd name="T0" fmla="*/ 0 w 95"/>
                <a:gd name="T1" fmla="*/ 0 h 190"/>
                <a:gd name="T2" fmla="*/ 24 w 95"/>
                <a:gd name="T3" fmla="*/ 95 h 190"/>
                <a:gd name="T4" fmla="*/ 24 w 95"/>
                <a:gd name="T5" fmla="*/ 95 h 190"/>
                <a:gd name="T6" fmla="*/ 47 w 95"/>
                <a:gd name="T7" fmla="*/ 190 h 190"/>
                <a:gd name="T8" fmla="*/ 71 w 95"/>
                <a:gd name="T9" fmla="*/ 95 h 190"/>
                <a:gd name="T10" fmla="*/ 95 w 9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9" y="0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38" y="190"/>
                    <a:pt x="47" y="190"/>
                  </a:cubicBezTo>
                  <a:cubicBezTo>
                    <a:pt x="57" y="190"/>
                    <a:pt x="71" y="95"/>
                    <a:pt x="71" y="95"/>
                  </a:cubicBezTo>
                  <a:cubicBezTo>
                    <a:pt x="71" y="95"/>
                    <a:pt x="86" y="0"/>
                    <a:pt x="95" y="0"/>
                  </a:cubicBezTo>
                </a:path>
              </a:pathLst>
            </a:custGeom>
            <a:noFill/>
            <a:ln w="22225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553"/>
            <p:cNvSpPr>
              <a:spLocks/>
            </p:cNvSpPr>
            <p:nvPr/>
          </p:nvSpPr>
          <p:spPr bwMode="auto">
            <a:xfrm>
              <a:off x="6015430" y="5384422"/>
              <a:ext cx="350264" cy="499126"/>
            </a:xfrm>
            <a:custGeom>
              <a:avLst/>
              <a:gdLst>
                <a:gd name="T0" fmla="*/ 0 w 135"/>
                <a:gd name="T1" fmla="*/ 0 h 190"/>
                <a:gd name="T2" fmla="*/ 22 w 135"/>
                <a:gd name="T3" fmla="*/ 95 h 190"/>
                <a:gd name="T4" fmla="*/ 22 w 135"/>
                <a:gd name="T5" fmla="*/ 95 h 190"/>
                <a:gd name="T6" fmla="*/ 44 w 135"/>
                <a:gd name="T7" fmla="*/ 190 h 190"/>
                <a:gd name="T8" fmla="*/ 66 w 135"/>
                <a:gd name="T9" fmla="*/ 95 h 190"/>
                <a:gd name="T10" fmla="*/ 87 w 135"/>
                <a:gd name="T11" fmla="*/ 0 h 190"/>
                <a:gd name="T12" fmla="*/ 135 w 135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9" y="0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35" y="190"/>
                    <a:pt x="44" y="190"/>
                  </a:cubicBezTo>
                  <a:cubicBezTo>
                    <a:pt x="52" y="190"/>
                    <a:pt x="66" y="95"/>
                    <a:pt x="66" y="95"/>
                  </a:cubicBezTo>
                  <a:cubicBezTo>
                    <a:pt x="66" y="95"/>
                    <a:pt x="79" y="0"/>
                    <a:pt x="87" y="0"/>
                  </a:cubicBezTo>
                  <a:cubicBezTo>
                    <a:pt x="95" y="0"/>
                    <a:pt x="103" y="95"/>
                    <a:pt x="135" y="95"/>
                  </a:cubicBezTo>
                </a:path>
              </a:pathLst>
            </a:custGeom>
            <a:noFill/>
            <a:ln w="22225" cap="sq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01" name="下矢印 100"/>
          <p:cNvSpPr/>
          <p:nvPr/>
        </p:nvSpPr>
        <p:spPr>
          <a:xfrm>
            <a:off x="3333294" y="4744397"/>
            <a:ext cx="232050" cy="41506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Rectangle 540"/>
          <p:cNvSpPr>
            <a:spLocks noChangeArrowheads="1"/>
          </p:cNvSpPr>
          <p:nvPr/>
        </p:nvSpPr>
        <p:spPr bwMode="auto">
          <a:xfrm>
            <a:off x="8903721" y="3846866"/>
            <a:ext cx="179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540"/>
          <p:cNvSpPr>
            <a:spLocks noChangeArrowheads="1"/>
          </p:cNvSpPr>
          <p:nvPr/>
        </p:nvSpPr>
        <p:spPr bwMode="auto">
          <a:xfrm>
            <a:off x="8904314" y="5424318"/>
            <a:ext cx="179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86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下矢印 160"/>
          <p:cNvSpPr/>
          <p:nvPr/>
        </p:nvSpPr>
        <p:spPr>
          <a:xfrm>
            <a:off x="5011011" y="4744397"/>
            <a:ext cx="232050" cy="41506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Principle of Operation</a:t>
            </a:r>
            <a:endParaRPr kumimoji="1" lang="ja-JP" altLang="en-US" dirty="0"/>
          </a:p>
        </p:txBody>
      </p:sp>
      <p:grpSp>
        <p:nvGrpSpPr>
          <p:cNvPr id="154" name="Group 535"/>
          <p:cNvGrpSpPr>
            <a:grpSpLocks noChangeAspect="1"/>
          </p:cNvGrpSpPr>
          <p:nvPr/>
        </p:nvGrpSpPr>
        <p:grpSpPr bwMode="auto">
          <a:xfrm>
            <a:off x="273746" y="4551824"/>
            <a:ext cx="8601168" cy="1858587"/>
            <a:chOff x="-1107" y="2865"/>
            <a:chExt cx="7858" cy="1698"/>
          </a:xfrm>
        </p:grpSpPr>
        <p:sp>
          <p:nvSpPr>
            <p:cNvPr id="156" name="Line 536"/>
            <p:cNvSpPr>
              <a:spLocks noChangeShapeType="1"/>
            </p:cNvSpPr>
            <p:nvPr/>
          </p:nvSpPr>
          <p:spPr bwMode="auto">
            <a:xfrm>
              <a:off x="-982" y="3339"/>
              <a:ext cx="0" cy="1224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7" name="Freeform 537"/>
            <p:cNvSpPr>
              <a:spLocks/>
            </p:cNvSpPr>
            <p:nvPr/>
          </p:nvSpPr>
          <p:spPr bwMode="auto">
            <a:xfrm>
              <a:off x="-1043" y="3259"/>
              <a:ext cx="125" cy="113"/>
            </a:xfrm>
            <a:custGeom>
              <a:avLst/>
              <a:gdLst>
                <a:gd name="T0" fmla="*/ 26 w 53"/>
                <a:gd name="T1" fmla="*/ 0 h 48"/>
                <a:gd name="T2" fmla="*/ 0 w 53"/>
                <a:gd name="T3" fmla="*/ 48 h 48"/>
                <a:gd name="T4" fmla="*/ 26 w 53"/>
                <a:gd name="T5" fmla="*/ 39 h 48"/>
                <a:gd name="T6" fmla="*/ 53 w 53"/>
                <a:gd name="T7" fmla="*/ 48 h 48"/>
                <a:gd name="T8" fmla="*/ 26 w 53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26" y="0"/>
                  </a:moveTo>
                  <a:cubicBezTo>
                    <a:pt x="20" y="16"/>
                    <a:pt x="10" y="36"/>
                    <a:pt x="0" y="4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42" y="36"/>
                    <a:pt x="32" y="16"/>
                    <a:pt x="26" y="0"/>
                  </a:cubicBezTo>
                  <a:close/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8" name="Line 538"/>
            <p:cNvSpPr>
              <a:spLocks noChangeShapeType="1"/>
            </p:cNvSpPr>
            <p:nvPr/>
          </p:nvSpPr>
          <p:spPr bwMode="auto">
            <a:xfrm>
              <a:off x="-982" y="3899"/>
              <a:ext cx="7733" cy="0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0" name="Rectangle 540"/>
            <p:cNvSpPr>
              <a:spLocks noChangeArrowheads="1"/>
            </p:cNvSpPr>
            <p:nvPr/>
          </p:nvSpPr>
          <p:spPr bwMode="auto">
            <a:xfrm>
              <a:off x="-1107" y="2865"/>
              <a:ext cx="21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29170" y="1102963"/>
            <a:ext cx="8162699" cy="1212344"/>
            <a:chOff x="329170" y="1008024"/>
            <a:chExt cx="8162699" cy="121234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769" y="1219589"/>
              <a:ext cx="6515100" cy="789214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70" y="1008024"/>
              <a:ext cx="1186541" cy="1212344"/>
            </a:xfrm>
            <a:prstGeom prst="rect">
              <a:avLst/>
            </a:prstGeom>
          </p:spPr>
        </p:pic>
        <p:sp>
          <p:nvSpPr>
            <p:cNvPr id="8" name="右矢印 7"/>
            <p:cNvSpPr/>
            <p:nvPr/>
          </p:nvSpPr>
          <p:spPr>
            <a:xfrm>
              <a:off x="1570141" y="1434582"/>
              <a:ext cx="348343" cy="359228"/>
            </a:xfrm>
            <a:prstGeom prst="rightArrow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7" name="グループ化 176"/>
            <p:cNvGrpSpPr/>
            <p:nvPr/>
          </p:nvGrpSpPr>
          <p:grpSpPr>
            <a:xfrm>
              <a:off x="1995371" y="1321319"/>
              <a:ext cx="6469201" cy="608618"/>
              <a:chOff x="1976438" y="4292600"/>
              <a:chExt cx="4321175" cy="2016125"/>
            </a:xfrm>
          </p:grpSpPr>
          <p:sp>
            <p:nvSpPr>
              <p:cNvPr id="178" name="Freeform 18"/>
              <p:cNvSpPr>
                <a:spLocks/>
              </p:cNvSpPr>
              <p:nvPr/>
            </p:nvSpPr>
            <p:spPr bwMode="auto">
              <a:xfrm>
                <a:off x="1976438" y="4292600"/>
                <a:ext cx="431800" cy="2016125"/>
              </a:xfrm>
              <a:custGeom>
                <a:avLst/>
                <a:gdLst>
                  <a:gd name="T0" fmla="*/ 272 w 272"/>
                  <a:gd name="T1" fmla="*/ 634 h 1270"/>
                  <a:gd name="T2" fmla="*/ 272 w 272"/>
                  <a:gd name="T3" fmla="*/ 634 h 1270"/>
                  <a:gd name="T4" fmla="*/ 266 w 272"/>
                  <a:gd name="T5" fmla="*/ 734 h 1270"/>
                  <a:gd name="T6" fmla="*/ 250 w 272"/>
                  <a:gd name="T7" fmla="*/ 952 h 1270"/>
                  <a:gd name="T8" fmla="*/ 240 w 272"/>
                  <a:gd name="T9" fmla="*/ 1070 h 1270"/>
                  <a:gd name="T10" fmla="*/ 230 w 272"/>
                  <a:gd name="T11" fmla="*/ 1170 h 1270"/>
                  <a:gd name="T12" fmla="*/ 224 w 272"/>
                  <a:gd name="T13" fmla="*/ 1212 h 1270"/>
                  <a:gd name="T14" fmla="*/ 216 w 272"/>
                  <a:gd name="T15" fmla="*/ 1242 h 1270"/>
                  <a:gd name="T16" fmla="*/ 210 w 272"/>
                  <a:gd name="T17" fmla="*/ 1262 h 1270"/>
                  <a:gd name="T18" fmla="*/ 208 w 272"/>
                  <a:gd name="T19" fmla="*/ 1268 h 1270"/>
                  <a:gd name="T20" fmla="*/ 204 w 272"/>
                  <a:gd name="T21" fmla="*/ 1270 h 1270"/>
                  <a:gd name="T22" fmla="*/ 204 w 272"/>
                  <a:gd name="T23" fmla="*/ 1270 h 1270"/>
                  <a:gd name="T24" fmla="*/ 200 w 272"/>
                  <a:gd name="T25" fmla="*/ 1268 h 1270"/>
                  <a:gd name="T26" fmla="*/ 198 w 272"/>
                  <a:gd name="T27" fmla="*/ 1262 h 1270"/>
                  <a:gd name="T28" fmla="*/ 192 w 272"/>
                  <a:gd name="T29" fmla="*/ 1242 h 1270"/>
                  <a:gd name="T30" fmla="*/ 186 w 272"/>
                  <a:gd name="T31" fmla="*/ 1212 h 1270"/>
                  <a:gd name="T32" fmla="*/ 180 w 272"/>
                  <a:gd name="T33" fmla="*/ 1170 h 1270"/>
                  <a:gd name="T34" fmla="*/ 168 w 272"/>
                  <a:gd name="T35" fmla="*/ 1070 h 1270"/>
                  <a:gd name="T36" fmla="*/ 158 w 272"/>
                  <a:gd name="T37" fmla="*/ 952 h 1270"/>
                  <a:gd name="T38" fmla="*/ 142 w 272"/>
                  <a:gd name="T39" fmla="*/ 734 h 1270"/>
                  <a:gd name="T40" fmla="*/ 136 w 272"/>
                  <a:gd name="T41" fmla="*/ 634 h 1270"/>
                  <a:gd name="T42" fmla="*/ 136 w 272"/>
                  <a:gd name="T43" fmla="*/ 634 h 1270"/>
                  <a:gd name="T44" fmla="*/ 130 w 272"/>
                  <a:gd name="T45" fmla="*/ 536 h 1270"/>
                  <a:gd name="T46" fmla="*/ 114 w 272"/>
                  <a:gd name="T47" fmla="*/ 318 h 1270"/>
                  <a:gd name="T48" fmla="*/ 104 w 272"/>
                  <a:gd name="T49" fmla="*/ 200 h 1270"/>
                  <a:gd name="T50" fmla="*/ 94 w 272"/>
                  <a:gd name="T51" fmla="*/ 100 h 1270"/>
                  <a:gd name="T52" fmla="*/ 88 w 272"/>
                  <a:gd name="T53" fmla="*/ 58 h 1270"/>
                  <a:gd name="T54" fmla="*/ 80 w 272"/>
                  <a:gd name="T55" fmla="*/ 28 h 1270"/>
                  <a:gd name="T56" fmla="*/ 74 w 272"/>
                  <a:gd name="T57" fmla="*/ 8 h 1270"/>
                  <a:gd name="T58" fmla="*/ 72 w 272"/>
                  <a:gd name="T59" fmla="*/ 2 h 1270"/>
                  <a:gd name="T60" fmla="*/ 68 w 272"/>
                  <a:gd name="T61" fmla="*/ 0 h 1270"/>
                  <a:gd name="T62" fmla="*/ 68 w 272"/>
                  <a:gd name="T63" fmla="*/ 0 h 1270"/>
                  <a:gd name="T64" fmla="*/ 64 w 272"/>
                  <a:gd name="T65" fmla="*/ 2 h 1270"/>
                  <a:gd name="T66" fmla="*/ 62 w 272"/>
                  <a:gd name="T67" fmla="*/ 8 h 1270"/>
                  <a:gd name="T68" fmla="*/ 56 w 272"/>
                  <a:gd name="T69" fmla="*/ 28 h 1270"/>
                  <a:gd name="T70" fmla="*/ 50 w 272"/>
                  <a:gd name="T71" fmla="*/ 58 h 1270"/>
                  <a:gd name="T72" fmla="*/ 44 w 272"/>
                  <a:gd name="T73" fmla="*/ 100 h 1270"/>
                  <a:gd name="T74" fmla="*/ 32 w 272"/>
                  <a:gd name="T75" fmla="*/ 200 h 1270"/>
                  <a:gd name="T76" fmla="*/ 22 w 272"/>
                  <a:gd name="T77" fmla="*/ 318 h 1270"/>
                  <a:gd name="T78" fmla="*/ 6 w 272"/>
                  <a:gd name="T79" fmla="*/ 536 h 1270"/>
                  <a:gd name="T80" fmla="*/ 0 w 272"/>
                  <a:gd name="T81" fmla="*/ 634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270">
                    <a:moveTo>
                      <a:pt x="272" y="634"/>
                    </a:moveTo>
                    <a:lnTo>
                      <a:pt x="272" y="634"/>
                    </a:lnTo>
                    <a:lnTo>
                      <a:pt x="266" y="734"/>
                    </a:lnTo>
                    <a:lnTo>
                      <a:pt x="250" y="952"/>
                    </a:lnTo>
                    <a:lnTo>
                      <a:pt x="240" y="1070"/>
                    </a:lnTo>
                    <a:lnTo>
                      <a:pt x="230" y="1170"/>
                    </a:lnTo>
                    <a:lnTo>
                      <a:pt x="224" y="1212"/>
                    </a:lnTo>
                    <a:lnTo>
                      <a:pt x="216" y="1242"/>
                    </a:lnTo>
                    <a:lnTo>
                      <a:pt x="210" y="1262"/>
                    </a:lnTo>
                    <a:lnTo>
                      <a:pt x="208" y="1268"/>
                    </a:lnTo>
                    <a:lnTo>
                      <a:pt x="204" y="1270"/>
                    </a:lnTo>
                    <a:lnTo>
                      <a:pt x="204" y="1270"/>
                    </a:lnTo>
                    <a:lnTo>
                      <a:pt x="200" y="1268"/>
                    </a:lnTo>
                    <a:lnTo>
                      <a:pt x="198" y="1262"/>
                    </a:lnTo>
                    <a:lnTo>
                      <a:pt x="192" y="1242"/>
                    </a:lnTo>
                    <a:lnTo>
                      <a:pt x="186" y="1212"/>
                    </a:lnTo>
                    <a:lnTo>
                      <a:pt x="180" y="1170"/>
                    </a:lnTo>
                    <a:lnTo>
                      <a:pt x="168" y="1070"/>
                    </a:lnTo>
                    <a:lnTo>
                      <a:pt x="158" y="952"/>
                    </a:lnTo>
                    <a:lnTo>
                      <a:pt x="142" y="734"/>
                    </a:lnTo>
                    <a:lnTo>
                      <a:pt x="136" y="634"/>
                    </a:lnTo>
                    <a:lnTo>
                      <a:pt x="136" y="634"/>
                    </a:lnTo>
                    <a:lnTo>
                      <a:pt x="130" y="536"/>
                    </a:lnTo>
                    <a:lnTo>
                      <a:pt x="114" y="318"/>
                    </a:lnTo>
                    <a:lnTo>
                      <a:pt x="104" y="200"/>
                    </a:lnTo>
                    <a:lnTo>
                      <a:pt x="94" y="100"/>
                    </a:lnTo>
                    <a:lnTo>
                      <a:pt x="88" y="58"/>
                    </a:lnTo>
                    <a:lnTo>
                      <a:pt x="80" y="28"/>
                    </a:lnTo>
                    <a:lnTo>
                      <a:pt x="74" y="8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2"/>
                    </a:lnTo>
                    <a:lnTo>
                      <a:pt x="62" y="8"/>
                    </a:lnTo>
                    <a:lnTo>
                      <a:pt x="56" y="28"/>
                    </a:lnTo>
                    <a:lnTo>
                      <a:pt x="50" y="58"/>
                    </a:lnTo>
                    <a:lnTo>
                      <a:pt x="44" y="100"/>
                    </a:lnTo>
                    <a:lnTo>
                      <a:pt x="32" y="200"/>
                    </a:lnTo>
                    <a:lnTo>
                      <a:pt x="22" y="318"/>
                    </a:lnTo>
                    <a:lnTo>
                      <a:pt x="6" y="536"/>
                    </a:lnTo>
                    <a:lnTo>
                      <a:pt x="0" y="63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19"/>
              <p:cNvSpPr>
                <a:spLocks/>
              </p:cNvSpPr>
              <p:nvPr/>
            </p:nvSpPr>
            <p:spPr bwMode="auto">
              <a:xfrm>
                <a:off x="5434013" y="4867275"/>
                <a:ext cx="431800" cy="866775"/>
              </a:xfrm>
              <a:custGeom>
                <a:avLst/>
                <a:gdLst>
                  <a:gd name="T0" fmla="*/ 0 w 272"/>
                  <a:gd name="T1" fmla="*/ 272 h 546"/>
                  <a:gd name="T2" fmla="*/ 0 w 272"/>
                  <a:gd name="T3" fmla="*/ 272 h 546"/>
                  <a:gd name="T4" fmla="*/ 4 w 272"/>
                  <a:gd name="T5" fmla="*/ 230 h 546"/>
                  <a:gd name="T6" fmla="*/ 20 w 272"/>
                  <a:gd name="T7" fmla="*/ 136 h 546"/>
                  <a:gd name="T8" fmla="*/ 30 w 272"/>
                  <a:gd name="T9" fmla="*/ 86 h 546"/>
                  <a:gd name="T10" fmla="*/ 42 w 272"/>
                  <a:gd name="T11" fmla="*/ 44 h 546"/>
                  <a:gd name="T12" fmla="*/ 48 w 272"/>
                  <a:gd name="T13" fmla="*/ 26 h 546"/>
                  <a:gd name="T14" fmla="*/ 54 w 272"/>
                  <a:gd name="T15" fmla="*/ 12 h 546"/>
                  <a:gd name="T16" fmla="*/ 60 w 272"/>
                  <a:gd name="T17" fmla="*/ 4 h 546"/>
                  <a:gd name="T18" fmla="*/ 64 w 272"/>
                  <a:gd name="T19" fmla="*/ 2 h 546"/>
                  <a:gd name="T20" fmla="*/ 68 w 272"/>
                  <a:gd name="T21" fmla="*/ 0 h 546"/>
                  <a:gd name="T22" fmla="*/ 68 w 272"/>
                  <a:gd name="T23" fmla="*/ 0 h 546"/>
                  <a:gd name="T24" fmla="*/ 70 w 272"/>
                  <a:gd name="T25" fmla="*/ 2 h 546"/>
                  <a:gd name="T26" fmla="*/ 74 w 272"/>
                  <a:gd name="T27" fmla="*/ 4 h 546"/>
                  <a:gd name="T28" fmla="*/ 80 w 272"/>
                  <a:gd name="T29" fmla="*/ 12 h 546"/>
                  <a:gd name="T30" fmla="*/ 86 w 272"/>
                  <a:gd name="T31" fmla="*/ 26 h 546"/>
                  <a:gd name="T32" fmla="*/ 92 w 272"/>
                  <a:gd name="T33" fmla="*/ 44 h 546"/>
                  <a:gd name="T34" fmla="*/ 104 w 272"/>
                  <a:gd name="T35" fmla="*/ 86 h 546"/>
                  <a:gd name="T36" fmla="*/ 114 w 272"/>
                  <a:gd name="T37" fmla="*/ 136 h 546"/>
                  <a:gd name="T38" fmla="*/ 130 w 272"/>
                  <a:gd name="T39" fmla="*/ 230 h 546"/>
                  <a:gd name="T40" fmla="*/ 136 w 272"/>
                  <a:gd name="T41" fmla="*/ 272 h 546"/>
                  <a:gd name="T42" fmla="*/ 136 w 272"/>
                  <a:gd name="T43" fmla="*/ 272 h 546"/>
                  <a:gd name="T44" fmla="*/ 140 w 272"/>
                  <a:gd name="T45" fmla="*/ 316 h 546"/>
                  <a:gd name="T46" fmla="*/ 156 w 272"/>
                  <a:gd name="T47" fmla="*/ 410 h 546"/>
                  <a:gd name="T48" fmla="*/ 166 w 272"/>
                  <a:gd name="T49" fmla="*/ 460 h 546"/>
                  <a:gd name="T50" fmla="*/ 178 w 272"/>
                  <a:gd name="T51" fmla="*/ 502 h 546"/>
                  <a:gd name="T52" fmla="*/ 184 w 272"/>
                  <a:gd name="T53" fmla="*/ 520 h 546"/>
                  <a:gd name="T54" fmla="*/ 190 w 272"/>
                  <a:gd name="T55" fmla="*/ 534 h 546"/>
                  <a:gd name="T56" fmla="*/ 196 w 272"/>
                  <a:gd name="T57" fmla="*/ 542 h 546"/>
                  <a:gd name="T58" fmla="*/ 200 w 272"/>
                  <a:gd name="T59" fmla="*/ 544 h 546"/>
                  <a:gd name="T60" fmla="*/ 204 w 272"/>
                  <a:gd name="T61" fmla="*/ 546 h 546"/>
                  <a:gd name="T62" fmla="*/ 204 w 272"/>
                  <a:gd name="T63" fmla="*/ 546 h 546"/>
                  <a:gd name="T64" fmla="*/ 206 w 272"/>
                  <a:gd name="T65" fmla="*/ 544 h 546"/>
                  <a:gd name="T66" fmla="*/ 210 w 272"/>
                  <a:gd name="T67" fmla="*/ 542 h 546"/>
                  <a:gd name="T68" fmla="*/ 216 w 272"/>
                  <a:gd name="T69" fmla="*/ 534 h 546"/>
                  <a:gd name="T70" fmla="*/ 222 w 272"/>
                  <a:gd name="T71" fmla="*/ 520 h 546"/>
                  <a:gd name="T72" fmla="*/ 228 w 272"/>
                  <a:gd name="T73" fmla="*/ 502 h 546"/>
                  <a:gd name="T74" fmla="*/ 240 w 272"/>
                  <a:gd name="T75" fmla="*/ 460 h 546"/>
                  <a:gd name="T76" fmla="*/ 250 w 272"/>
                  <a:gd name="T77" fmla="*/ 410 h 546"/>
                  <a:gd name="T78" fmla="*/ 266 w 272"/>
                  <a:gd name="T79" fmla="*/ 316 h 546"/>
                  <a:gd name="T80" fmla="*/ 272 w 272"/>
                  <a:gd name="T81" fmla="*/ 27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546">
                    <a:moveTo>
                      <a:pt x="0" y="272"/>
                    </a:moveTo>
                    <a:lnTo>
                      <a:pt x="0" y="272"/>
                    </a:lnTo>
                    <a:lnTo>
                      <a:pt x="4" y="230"/>
                    </a:lnTo>
                    <a:lnTo>
                      <a:pt x="20" y="136"/>
                    </a:lnTo>
                    <a:lnTo>
                      <a:pt x="30" y="86"/>
                    </a:lnTo>
                    <a:lnTo>
                      <a:pt x="42" y="44"/>
                    </a:lnTo>
                    <a:lnTo>
                      <a:pt x="48" y="26"/>
                    </a:lnTo>
                    <a:lnTo>
                      <a:pt x="54" y="12"/>
                    </a:lnTo>
                    <a:lnTo>
                      <a:pt x="60" y="4"/>
                    </a:lnTo>
                    <a:lnTo>
                      <a:pt x="6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0" y="2"/>
                    </a:lnTo>
                    <a:lnTo>
                      <a:pt x="74" y="4"/>
                    </a:lnTo>
                    <a:lnTo>
                      <a:pt x="80" y="12"/>
                    </a:lnTo>
                    <a:lnTo>
                      <a:pt x="86" y="26"/>
                    </a:lnTo>
                    <a:lnTo>
                      <a:pt x="92" y="44"/>
                    </a:lnTo>
                    <a:lnTo>
                      <a:pt x="104" y="86"/>
                    </a:lnTo>
                    <a:lnTo>
                      <a:pt x="114" y="136"/>
                    </a:lnTo>
                    <a:lnTo>
                      <a:pt x="130" y="230"/>
                    </a:lnTo>
                    <a:lnTo>
                      <a:pt x="136" y="272"/>
                    </a:lnTo>
                    <a:lnTo>
                      <a:pt x="136" y="272"/>
                    </a:lnTo>
                    <a:lnTo>
                      <a:pt x="140" y="316"/>
                    </a:lnTo>
                    <a:lnTo>
                      <a:pt x="156" y="410"/>
                    </a:lnTo>
                    <a:lnTo>
                      <a:pt x="166" y="460"/>
                    </a:lnTo>
                    <a:lnTo>
                      <a:pt x="178" y="502"/>
                    </a:lnTo>
                    <a:lnTo>
                      <a:pt x="184" y="520"/>
                    </a:lnTo>
                    <a:lnTo>
                      <a:pt x="190" y="534"/>
                    </a:lnTo>
                    <a:lnTo>
                      <a:pt x="196" y="542"/>
                    </a:lnTo>
                    <a:lnTo>
                      <a:pt x="200" y="544"/>
                    </a:lnTo>
                    <a:lnTo>
                      <a:pt x="204" y="546"/>
                    </a:lnTo>
                    <a:lnTo>
                      <a:pt x="204" y="546"/>
                    </a:lnTo>
                    <a:lnTo>
                      <a:pt x="206" y="544"/>
                    </a:lnTo>
                    <a:lnTo>
                      <a:pt x="210" y="542"/>
                    </a:lnTo>
                    <a:lnTo>
                      <a:pt x="216" y="534"/>
                    </a:lnTo>
                    <a:lnTo>
                      <a:pt x="222" y="520"/>
                    </a:lnTo>
                    <a:lnTo>
                      <a:pt x="228" y="502"/>
                    </a:lnTo>
                    <a:lnTo>
                      <a:pt x="240" y="460"/>
                    </a:lnTo>
                    <a:lnTo>
                      <a:pt x="250" y="410"/>
                    </a:lnTo>
                    <a:lnTo>
                      <a:pt x="266" y="316"/>
                    </a:lnTo>
                    <a:lnTo>
                      <a:pt x="272" y="27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20"/>
              <p:cNvSpPr>
                <a:spLocks/>
              </p:cNvSpPr>
              <p:nvPr/>
            </p:nvSpPr>
            <p:spPr bwMode="auto">
              <a:xfrm>
                <a:off x="5865813" y="4940300"/>
                <a:ext cx="431800" cy="720725"/>
              </a:xfrm>
              <a:custGeom>
                <a:avLst/>
                <a:gdLst>
                  <a:gd name="T0" fmla="*/ 0 w 272"/>
                  <a:gd name="T1" fmla="*/ 226 h 454"/>
                  <a:gd name="T2" fmla="*/ 0 w 272"/>
                  <a:gd name="T3" fmla="*/ 226 h 454"/>
                  <a:gd name="T4" fmla="*/ 6 w 272"/>
                  <a:gd name="T5" fmla="*/ 192 h 454"/>
                  <a:gd name="T6" fmla="*/ 20 w 272"/>
                  <a:gd name="T7" fmla="*/ 114 h 454"/>
                  <a:gd name="T8" fmla="*/ 30 w 272"/>
                  <a:gd name="T9" fmla="*/ 72 h 454"/>
                  <a:gd name="T10" fmla="*/ 42 w 272"/>
                  <a:gd name="T11" fmla="*/ 36 h 454"/>
                  <a:gd name="T12" fmla="*/ 48 w 272"/>
                  <a:gd name="T13" fmla="*/ 22 h 454"/>
                  <a:gd name="T14" fmla="*/ 54 w 272"/>
                  <a:gd name="T15" fmla="*/ 10 h 454"/>
                  <a:gd name="T16" fmla="*/ 60 w 272"/>
                  <a:gd name="T17" fmla="*/ 2 h 454"/>
                  <a:gd name="T18" fmla="*/ 68 w 272"/>
                  <a:gd name="T19" fmla="*/ 0 h 454"/>
                  <a:gd name="T20" fmla="*/ 68 w 272"/>
                  <a:gd name="T21" fmla="*/ 0 h 454"/>
                  <a:gd name="T22" fmla="*/ 74 w 272"/>
                  <a:gd name="T23" fmla="*/ 2 h 454"/>
                  <a:gd name="T24" fmla="*/ 80 w 272"/>
                  <a:gd name="T25" fmla="*/ 10 h 454"/>
                  <a:gd name="T26" fmla="*/ 86 w 272"/>
                  <a:gd name="T27" fmla="*/ 22 h 454"/>
                  <a:gd name="T28" fmla="*/ 92 w 272"/>
                  <a:gd name="T29" fmla="*/ 36 h 454"/>
                  <a:gd name="T30" fmla="*/ 104 w 272"/>
                  <a:gd name="T31" fmla="*/ 72 h 454"/>
                  <a:gd name="T32" fmla="*/ 114 w 272"/>
                  <a:gd name="T33" fmla="*/ 114 h 454"/>
                  <a:gd name="T34" fmla="*/ 130 w 272"/>
                  <a:gd name="T35" fmla="*/ 192 h 454"/>
                  <a:gd name="T36" fmla="*/ 136 w 272"/>
                  <a:gd name="T37" fmla="*/ 226 h 454"/>
                  <a:gd name="T38" fmla="*/ 136 w 272"/>
                  <a:gd name="T39" fmla="*/ 226 h 454"/>
                  <a:gd name="T40" fmla="*/ 142 w 272"/>
                  <a:gd name="T41" fmla="*/ 262 h 454"/>
                  <a:gd name="T42" fmla="*/ 156 w 272"/>
                  <a:gd name="T43" fmla="*/ 340 h 454"/>
                  <a:gd name="T44" fmla="*/ 166 w 272"/>
                  <a:gd name="T45" fmla="*/ 382 h 454"/>
                  <a:gd name="T46" fmla="*/ 178 w 272"/>
                  <a:gd name="T47" fmla="*/ 418 h 454"/>
                  <a:gd name="T48" fmla="*/ 184 w 272"/>
                  <a:gd name="T49" fmla="*/ 432 h 454"/>
                  <a:gd name="T50" fmla="*/ 190 w 272"/>
                  <a:gd name="T51" fmla="*/ 444 h 454"/>
                  <a:gd name="T52" fmla="*/ 196 w 272"/>
                  <a:gd name="T53" fmla="*/ 452 h 454"/>
                  <a:gd name="T54" fmla="*/ 204 w 272"/>
                  <a:gd name="T55" fmla="*/ 454 h 454"/>
                  <a:gd name="T56" fmla="*/ 204 w 272"/>
                  <a:gd name="T57" fmla="*/ 454 h 454"/>
                  <a:gd name="T58" fmla="*/ 210 w 272"/>
                  <a:gd name="T59" fmla="*/ 452 h 454"/>
                  <a:gd name="T60" fmla="*/ 216 w 272"/>
                  <a:gd name="T61" fmla="*/ 444 h 454"/>
                  <a:gd name="T62" fmla="*/ 222 w 272"/>
                  <a:gd name="T63" fmla="*/ 432 h 454"/>
                  <a:gd name="T64" fmla="*/ 228 w 272"/>
                  <a:gd name="T65" fmla="*/ 418 h 454"/>
                  <a:gd name="T66" fmla="*/ 240 w 272"/>
                  <a:gd name="T67" fmla="*/ 382 h 454"/>
                  <a:gd name="T68" fmla="*/ 250 w 272"/>
                  <a:gd name="T69" fmla="*/ 340 h 454"/>
                  <a:gd name="T70" fmla="*/ 266 w 272"/>
                  <a:gd name="T71" fmla="*/ 262 h 454"/>
                  <a:gd name="T72" fmla="*/ 272 w 272"/>
                  <a:gd name="T73" fmla="*/ 2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2" h="454">
                    <a:moveTo>
                      <a:pt x="0" y="226"/>
                    </a:moveTo>
                    <a:lnTo>
                      <a:pt x="0" y="226"/>
                    </a:lnTo>
                    <a:lnTo>
                      <a:pt x="6" y="192"/>
                    </a:lnTo>
                    <a:lnTo>
                      <a:pt x="20" y="114"/>
                    </a:lnTo>
                    <a:lnTo>
                      <a:pt x="30" y="72"/>
                    </a:lnTo>
                    <a:lnTo>
                      <a:pt x="42" y="36"/>
                    </a:lnTo>
                    <a:lnTo>
                      <a:pt x="48" y="22"/>
                    </a:lnTo>
                    <a:lnTo>
                      <a:pt x="54" y="10"/>
                    </a:lnTo>
                    <a:lnTo>
                      <a:pt x="60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4" y="2"/>
                    </a:lnTo>
                    <a:lnTo>
                      <a:pt x="80" y="10"/>
                    </a:lnTo>
                    <a:lnTo>
                      <a:pt x="86" y="22"/>
                    </a:lnTo>
                    <a:lnTo>
                      <a:pt x="92" y="36"/>
                    </a:lnTo>
                    <a:lnTo>
                      <a:pt x="104" y="72"/>
                    </a:lnTo>
                    <a:lnTo>
                      <a:pt x="114" y="114"/>
                    </a:lnTo>
                    <a:lnTo>
                      <a:pt x="130" y="192"/>
                    </a:lnTo>
                    <a:lnTo>
                      <a:pt x="136" y="226"/>
                    </a:lnTo>
                    <a:lnTo>
                      <a:pt x="136" y="226"/>
                    </a:lnTo>
                    <a:lnTo>
                      <a:pt x="142" y="262"/>
                    </a:lnTo>
                    <a:lnTo>
                      <a:pt x="156" y="340"/>
                    </a:lnTo>
                    <a:lnTo>
                      <a:pt x="166" y="382"/>
                    </a:lnTo>
                    <a:lnTo>
                      <a:pt x="178" y="418"/>
                    </a:lnTo>
                    <a:lnTo>
                      <a:pt x="184" y="432"/>
                    </a:lnTo>
                    <a:lnTo>
                      <a:pt x="190" y="444"/>
                    </a:lnTo>
                    <a:lnTo>
                      <a:pt x="196" y="452"/>
                    </a:lnTo>
                    <a:lnTo>
                      <a:pt x="204" y="454"/>
                    </a:lnTo>
                    <a:lnTo>
                      <a:pt x="204" y="454"/>
                    </a:lnTo>
                    <a:lnTo>
                      <a:pt x="210" y="452"/>
                    </a:lnTo>
                    <a:lnTo>
                      <a:pt x="216" y="444"/>
                    </a:lnTo>
                    <a:lnTo>
                      <a:pt x="222" y="432"/>
                    </a:lnTo>
                    <a:lnTo>
                      <a:pt x="228" y="418"/>
                    </a:lnTo>
                    <a:lnTo>
                      <a:pt x="240" y="382"/>
                    </a:lnTo>
                    <a:lnTo>
                      <a:pt x="250" y="340"/>
                    </a:lnTo>
                    <a:lnTo>
                      <a:pt x="266" y="262"/>
                    </a:lnTo>
                    <a:lnTo>
                      <a:pt x="272" y="226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21"/>
              <p:cNvSpPr>
                <a:spLocks/>
              </p:cNvSpPr>
              <p:nvPr/>
            </p:nvSpPr>
            <p:spPr bwMode="auto">
              <a:xfrm>
                <a:off x="2840038" y="4435475"/>
                <a:ext cx="431800" cy="1730375"/>
              </a:xfrm>
              <a:custGeom>
                <a:avLst/>
                <a:gdLst>
                  <a:gd name="T0" fmla="*/ 272 w 272"/>
                  <a:gd name="T1" fmla="*/ 544 h 1090"/>
                  <a:gd name="T2" fmla="*/ 272 w 272"/>
                  <a:gd name="T3" fmla="*/ 544 h 1090"/>
                  <a:gd name="T4" fmla="*/ 266 w 272"/>
                  <a:gd name="T5" fmla="*/ 630 h 1090"/>
                  <a:gd name="T6" fmla="*/ 252 w 272"/>
                  <a:gd name="T7" fmla="*/ 818 h 1090"/>
                  <a:gd name="T8" fmla="*/ 240 w 272"/>
                  <a:gd name="T9" fmla="*/ 918 h 1090"/>
                  <a:gd name="T10" fmla="*/ 230 w 272"/>
                  <a:gd name="T11" fmla="*/ 1004 h 1090"/>
                  <a:gd name="T12" fmla="*/ 224 w 272"/>
                  <a:gd name="T13" fmla="*/ 1040 h 1090"/>
                  <a:gd name="T14" fmla="*/ 218 w 272"/>
                  <a:gd name="T15" fmla="*/ 1066 h 1090"/>
                  <a:gd name="T16" fmla="*/ 210 w 272"/>
                  <a:gd name="T17" fmla="*/ 1084 h 1090"/>
                  <a:gd name="T18" fmla="*/ 208 w 272"/>
                  <a:gd name="T19" fmla="*/ 1088 h 1090"/>
                  <a:gd name="T20" fmla="*/ 204 w 272"/>
                  <a:gd name="T21" fmla="*/ 1090 h 1090"/>
                  <a:gd name="T22" fmla="*/ 204 w 272"/>
                  <a:gd name="T23" fmla="*/ 1090 h 1090"/>
                  <a:gd name="T24" fmla="*/ 202 w 272"/>
                  <a:gd name="T25" fmla="*/ 1088 h 1090"/>
                  <a:gd name="T26" fmla="*/ 198 w 272"/>
                  <a:gd name="T27" fmla="*/ 1084 h 1090"/>
                  <a:gd name="T28" fmla="*/ 192 w 272"/>
                  <a:gd name="T29" fmla="*/ 1066 h 1090"/>
                  <a:gd name="T30" fmla="*/ 186 w 272"/>
                  <a:gd name="T31" fmla="*/ 1040 h 1090"/>
                  <a:gd name="T32" fmla="*/ 180 w 272"/>
                  <a:gd name="T33" fmla="*/ 1004 h 1090"/>
                  <a:gd name="T34" fmla="*/ 168 w 272"/>
                  <a:gd name="T35" fmla="*/ 918 h 1090"/>
                  <a:gd name="T36" fmla="*/ 158 w 272"/>
                  <a:gd name="T37" fmla="*/ 818 h 1090"/>
                  <a:gd name="T38" fmla="*/ 142 w 272"/>
                  <a:gd name="T39" fmla="*/ 630 h 1090"/>
                  <a:gd name="T40" fmla="*/ 136 w 272"/>
                  <a:gd name="T41" fmla="*/ 544 h 1090"/>
                  <a:gd name="T42" fmla="*/ 136 w 272"/>
                  <a:gd name="T43" fmla="*/ 544 h 1090"/>
                  <a:gd name="T44" fmla="*/ 130 w 272"/>
                  <a:gd name="T45" fmla="*/ 460 h 1090"/>
                  <a:gd name="T46" fmla="*/ 116 w 272"/>
                  <a:gd name="T47" fmla="*/ 272 h 1090"/>
                  <a:gd name="T48" fmla="*/ 104 w 272"/>
                  <a:gd name="T49" fmla="*/ 172 h 1090"/>
                  <a:gd name="T50" fmla="*/ 94 w 272"/>
                  <a:gd name="T51" fmla="*/ 86 h 1090"/>
                  <a:gd name="T52" fmla="*/ 88 w 272"/>
                  <a:gd name="T53" fmla="*/ 50 h 1090"/>
                  <a:gd name="T54" fmla="*/ 82 w 272"/>
                  <a:gd name="T55" fmla="*/ 24 h 1090"/>
                  <a:gd name="T56" fmla="*/ 74 w 272"/>
                  <a:gd name="T57" fmla="*/ 6 h 1090"/>
                  <a:gd name="T58" fmla="*/ 72 w 272"/>
                  <a:gd name="T59" fmla="*/ 2 h 1090"/>
                  <a:gd name="T60" fmla="*/ 68 w 272"/>
                  <a:gd name="T61" fmla="*/ 0 h 1090"/>
                  <a:gd name="T62" fmla="*/ 68 w 272"/>
                  <a:gd name="T63" fmla="*/ 0 h 1090"/>
                  <a:gd name="T64" fmla="*/ 66 w 272"/>
                  <a:gd name="T65" fmla="*/ 2 h 1090"/>
                  <a:gd name="T66" fmla="*/ 62 w 272"/>
                  <a:gd name="T67" fmla="*/ 6 h 1090"/>
                  <a:gd name="T68" fmla="*/ 56 w 272"/>
                  <a:gd name="T69" fmla="*/ 24 h 1090"/>
                  <a:gd name="T70" fmla="*/ 50 w 272"/>
                  <a:gd name="T71" fmla="*/ 50 h 1090"/>
                  <a:gd name="T72" fmla="*/ 44 w 272"/>
                  <a:gd name="T73" fmla="*/ 86 h 1090"/>
                  <a:gd name="T74" fmla="*/ 32 w 272"/>
                  <a:gd name="T75" fmla="*/ 172 h 1090"/>
                  <a:gd name="T76" fmla="*/ 22 w 272"/>
                  <a:gd name="T77" fmla="*/ 272 h 1090"/>
                  <a:gd name="T78" fmla="*/ 6 w 272"/>
                  <a:gd name="T79" fmla="*/ 460 h 1090"/>
                  <a:gd name="T80" fmla="*/ 0 w 272"/>
                  <a:gd name="T81" fmla="*/ 544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090">
                    <a:moveTo>
                      <a:pt x="272" y="544"/>
                    </a:moveTo>
                    <a:lnTo>
                      <a:pt x="272" y="544"/>
                    </a:lnTo>
                    <a:lnTo>
                      <a:pt x="266" y="630"/>
                    </a:lnTo>
                    <a:lnTo>
                      <a:pt x="252" y="818"/>
                    </a:lnTo>
                    <a:lnTo>
                      <a:pt x="240" y="918"/>
                    </a:lnTo>
                    <a:lnTo>
                      <a:pt x="230" y="1004"/>
                    </a:lnTo>
                    <a:lnTo>
                      <a:pt x="224" y="1040"/>
                    </a:lnTo>
                    <a:lnTo>
                      <a:pt x="218" y="1066"/>
                    </a:lnTo>
                    <a:lnTo>
                      <a:pt x="210" y="1084"/>
                    </a:lnTo>
                    <a:lnTo>
                      <a:pt x="208" y="1088"/>
                    </a:lnTo>
                    <a:lnTo>
                      <a:pt x="204" y="1090"/>
                    </a:lnTo>
                    <a:lnTo>
                      <a:pt x="204" y="1090"/>
                    </a:lnTo>
                    <a:lnTo>
                      <a:pt x="202" y="1088"/>
                    </a:lnTo>
                    <a:lnTo>
                      <a:pt x="198" y="1084"/>
                    </a:lnTo>
                    <a:lnTo>
                      <a:pt x="192" y="1066"/>
                    </a:lnTo>
                    <a:lnTo>
                      <a:pt x="186" y="1040"/>
                    </a:lnTo>
                    <a:lnTo>
                      <a:pt x="180" y="1004"/>
                    </a:lnTo>
                    <a:lnTo>
                      <a:pt x="168" y="918"/>
                    </a:lnTo>
                    <a:lnTo>
                      <a:pt x="158" y="818"/>
                    </a:lnTo>
                    <a:lnTo>
                      <a:pt x="142" y="630"/>
                    </a:lnTo>
                    <a:lnTo>
                      <a:pt x="136" y="544"/>
                    </a:lnTo>
                    <a:lnTo>
                      <a:pt x="136" y="544"/>
                    </a:lnTo>
                    <a:lnTo>
                      <a:pt x="130" y="460"/>
                    </a:lnTo>
                    <a:lnTo>
                      <a:pt x="116" y="272"/>
                    </a:lnTo>
                    <a:lnTo>
                      <a:pt x="104" y="172"/>
                    </a:lnTo>
                    <a:lnTo>
                      <a:pt x="94" y="86"/>
                    </a:lnTo>
                    <a:lnTo>
                      <a:pt x="88" y="50"/>
                    </a:lnTo>
                    <a:lnTo>
                      <a:pt x="82" y="24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4"/>
                    </a:lnTo>
                    <a:lnTo>
                      <a:pt x="50" y="50"/>
                    </a:lnTo>
                    <a:lnTo>
                      <a:pt x="44" y="86"/>
                    </a:lnTo>
                    <a:lnTo>
                      <a:pt x="32" y="172"/>
                    </a:lnTo>
                    <a:lnTo>
                      <a:pt x="22" y="272"/>
                    </a:lnTo>
                    <a:lnTo>
                      <a:pt x="6" y="460"/>
                    </a:lnTo>
                    <a:lnTo>
                      <a:pt x="0" y="54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22"/>
              <p:cNvSpPr>
                <a:spLocks/>
              </p:cNvSpPr>
              <p:nvPr/>
            </p:nvSpPr>
            <p:spPr bwMode="auto">
              <a:xfrm>
                <a:off x="3271838" y="4508500"/>
                <a:ext cx="431800" cy="1584325"/>
              </a:xfrm>
              <a:custGeom>
                <a:avLst/>
                <a:gdLst>
                  <a:gd name="T0" fmla="*/ 272 w 272"/>
                  <a:gd name="T1" fmla="*/ 498 h 998"/>
                  <a:gd name="T2" fmla="*/ 272 w 272"/>
                  <a:gd name="T3" fmla="*/ 498 h 998"/>
                  <a:gd name="T4" fmla="*/ 266 w 272"/>
                  <a:gd name="T5" fmla="*/ 576 h 998"/>
                  <a:gd name="T6" fmla="*/ 252 w 272"/>
                  <a:gd name="T7" fmla="*/ 748 h 998"/>
                  <a:gd name="T8" fmla="*/ 240 w 272"/>
                  <a:gd name="T9" fmla="*/ 840 h 998"/>
                  <a:gd name="T10" fmla="*/ 230 w 272"/>
                  <a:gd name="T11" fmla="*/ 920 h 998"/>
                  <a:gd name="T12" fmla="*/ 224 w 272"/>
                  <a:gd name="T13" fmla="*/ 952 h 998"/>
                  <a:gd name="T14" fmla="*/ 218 w 272"/>
                  <a:gd name="T15" fmla="*/ 976 h 998"/>
                  <a:gd name="T16" fmla="*/ 210 w 272"/>
                  <a:gd name="T17" fmla="*/ 992 h 998"/>
                  <a:gd name="T18" fmla="*/ 208 w 272"/>
                  <a:gd name="T19" fmla="*/ 996 h 998"/>
                  <a:gd name="T20" fmla="*/ 204 w 272"/>
                  <a:gd name="T21" fmla="*/ 998 h 998"/>
                  <a:gd name="T22" fmla="*/ 204 w 272"/>
                  <a:gd name="T23" fmla="*/ 998 h 998"/>
                  <a:gd name="T24" fmla="*/ 202 w 272"/>
                  <a:gd name="T25" fmla="*/ 996 h 998"/>
                  <a:gd name="T26" fmla="*/ 198 w 272"/>
                  <a:gd name="T27" fmla="*/ 992 h 998"/>
                  <a:gd name="T28" fmla="*/ 192 w 272"/>
                  <a:gd name="T29" fmla="*/ 976 h 998"/>
                  <a:gd name="T30" fmla="*/ 186 w 272"/>
                  <a:gd name="T31" fmla="*/ 952 h 998"/>
                  <a:gd name="T32" fmla="*/ 180 w 272"/>
                  <a:gd name="T33" fmla="*/ 920 h 998"/>
                  <a:gd name="T34" fmla="*/ 168 w 272"/>
                  <a:gd name="T35" fmla="*/ 840 h 998"/>
                  <a:gd name="T36" fmla="*/ 158 w 272"/>
                  <a:gd name="T37" fmla="*/ 748 h 998"/>
                  <a:gd name="T38" fmla="*/ 142 w 272"/>
                  <a:gd name="T39" fmla="*/ 576 h 998"/>
                  <a:gd name="T40" fmla="*/ 136 w 272"/>
                  <a:gd name="T41" fmla="*/ 498 h 998"/>
                  <a:gd name="T42" fmla="*/ 136 w 272"/>
                  <a:gd name="T43" fmla="*/ 498 h 998"/>
                  <a:gd name="T44" fmla="*/ 130 w 272"/>
                  <a:gd name="T45" fmla="*/ 422 h 998"/>
                  <a:gd name="T46" fmla="*/ 116 w 272"/>
                  <a:gd name="T47" fmla="*/ 250 h 998"/>
                  <a:gd name="T48" fmla="*/ 104 w 272"/>
                  <a:gd name="T49" fmla="*/ 158 h 998"/>
                  <a:gd name="T50" fmla="*/ 94 w 272"/>
                  <a:gd name="T51" fmla="*/ 78 h 998"/>
                  <a:gd name="T52" fmla="*/ 88 w 272"/>
                  <a:gd name="T53" fmla="*/ 46 h 998"/>
                  <a:gd name="T54" fmla="*/ 82 w 272"/>
                  <a:gd name="T55" fmla="*/ 22 h 998"/>
                  <a:gd name="T56" fmla="*/ 74 w 272"/>
                  <a:gd name="T57" fmla="*/ 6 h 998"/>
                  <a:gd name="T58" fmla="*/ 72 w 272"/>
                  <a:gd name="T59" fmla="*/ 2 h 998"/>
                  <a:gd name="T60" fmla="*/ 68 w 272"/>
                  <a:gd name="T61" fmla="*/ 0 h 998"/>
                  <a:gd name="T62" fmla="*/ 68 w 272"/>
                  <a:gd name="T63" fmla="*/ 0 h 998"/>
                  <a:gd name="T64" fmla="*/ 66 w 272"/>
                  <a:gd name="T65" fmla="*/ 2 h 998"/>
                  <a:gd name="T66" fmla="*/ 62 w 272"/>
                  <a:gd name="T67" fmla="*/ 6 h 998"/>
                  <a:gd name="T68" fmla="*/ 56 w 272"/>
                  <a:gd name="T69" fmla="*/ 22 h 998"/>
                  <a:gd name="T70" fmla="*/ 50 w 272"/>
                  <a:gd name="T71" fmla="*/ 46 h 998"/>
                  <a:gd name="T72" fmla="*/ 44 w 272"/>
                  <a:gd name="T73" fmla="*/ 78 h 998"/>
                  <a:gd name="T74" fmla="*/ 32 w 272"/>
                  <a:gd name="T75" fmla="*/ 158 h 998"/>
                  <a:gd name="T76" fmla="*/ 22 w 272"/>
                  <a:gd name="T77" fmla="*/ 250 h 998"/>
                  <a:gd name="T78" fmla="*/ 6 w 272"/>
                  <a:gd name="T79" fmla="*/ 422 h 998"/>
                  <a:gd name="T80" fmla="*/ 0 w 272"/>
                  <a:gd name="T81" fmla="*/ 498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998">
                    <a:moveTo>
                      <a:pt x="272" y="498"/>
                    </a:moveTo>
                    <a:lnTo>
                      <a:pt x="272" y="498"/>
                    </a:lnTo>
                    <a:lnTo>
                      <a:pt x="266" y="576"/>
                    </a:lnTo>
                    <a:lnTo>
                      <a:pt x="252" y="748"/>
                    </a:lnTo>
                    <a:lnTo>
                      <a:pt x="240" y="840"/>
                    </a:lnTo>
                    <a:lnTo>
                      <a:pt x="230" y="920"/>
                    </a:lnTo>
                    <a:lnTo>
                      <a:pt x="224" y="952"/>
                    </a:lnTo>
                    <a:lnTo>
                      <a:pt x="218" y="976"/>
                    </a:lnTo>
                    <a:lnTo>
                      <a:pt x="210" y="992"/>
                    </a:lnTo>
                    <a:lnTo>
                      <a:pt x="208" y="996"/>
                    </a:lnTo>
                    <a:lnTo>
                      <a:pt x="204" y="998"/>
                    </a:lnTo>
                    <a:lnTo>
                      <a:pt x="204" y="998"/>
                    </a:lnTo>
                    <a:lnTo>
                      <a:pt x="202" y="996"/>
                    </a:lnTo>
                    <a:lnTo>
                      <a:pt x="198" y="992"/>
                    </a:lnTo>
                    <a:lnTo>
                      <a:pt x="192" y="976"/>
                    </a:lnTo>
                    <a:lnTo>
                      <a:pt x="186" y="952"/>
                    </a:lnTo>
                    <a:lnTo>
                      <a:pt x="180" y="920"/>
                    </a:lnTo>
                    <a:lnTo>
                      <a:pt x="168" y="840"/>
                    </a:lnTo>
                    <a:lnTo>
                      <a:pt x="158" y="748"/>
                    </a:lnTo>
                    <a:lnTo>
                      <a:pt x="142" y="576"/>
                    </a:lnTo>
                    <a:lnTo>
                      <a:pt x="136" y="498"/>
                    </a:lnTo>
                    <a:lnTo>
                      <a:pt x="136" y="498"/>
                    </a:lnTo>
                    <a:lnTo>
                      <a:pt x="130" y="422"/>
                    </a:lnTo>
                    <a:lnTo>
                      <a:pt x="116" y="250"/>
                    </a:lnTo>
                    <a:lnTo>
                      <a:pt x="104" y="158"/>
                    </a:lnTo>
                    <a:lnTo>
                      <a:pt x="94" y="78"/>
                    </a:lnTo>
                    <a:lnTo>
                      <a:pt x="88" y="46"/>
                    </a:lnTo>
                    <a:lnTo>
                      <a:pt x="82" y="22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2"/>
                    </a:lnTo>
                    <a:lnTo>
                      <a:pt x="50" y="46"/>
                    </a:lnTo>
                    <a:lnTo>
                      <a:pt x="44" y="78"/>
                    </a:lnTo>
                    <a:lnTo>
                      <a:pt x="32" y="158"/>
                    </a:lnTo>
                    <a:lnTo>
                      <a:pt x="22" y="250"/>
                    </a:lnTo>
                    <a:lnTo>
                      <a:pt x="6" y="422"/>
                    </a:lnTo>
                    <a:lnTo>
                      <a:pt x="0" y="49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23"/>
              <p:cNvSpPr>
                <a:spLocks/>
              </p:cNvSpPr>
              <p:nvPr/>
            </p:nvSpPr>
            <p:spPr bwMode="auto">
              <a:xfrm>
                <a:off x="2408238" y="4365625"/>
                <a:ext cx="431800" cy="1870075"/>
              </a:xfrm>
              <a:custGeom>
                <a:avLst/>
                <a:gdLst>
                  <a:gd name="T0" fmla="*/ 272 w 272"/>
                  <a:gd name="T1" fmla="*/ 588 h 1178"/>
                  <a:gd name="T2" fmla="*/ 272 w 272"/>
                  <a:gd name="T3" fmla="*/ 588 h 1178"/>
                  <a:gd name="T4" fmla="*/ 266 w 272"/>
                  <a:gd name="T5" fmla="*/ 682 h 1178"/>
                  <a:gd name="T6" fmla="*/ 252 w 272"/>
                  <a:gd name="T7" fmla="*/ 884 h 1178"/>
                  <a:gd name="T8" fmla="*/ 240 w 272"/>
                  <a:gd name="T9" fmla="*/ 992 h 1178"/>
                  <a:gd name="T10" fmla="*/ 230 w 272"/>
                  <a:gd name="T11" fmla="*/ 1086 h 1178"/>
                  <a:gd name="T12" fmla="*/ 224 w 272"/>
                  <a:gd name="T13" fmla="*/ 1124 h 1178"/>
                  <a:gd name="T14" fmla="*/ 216 w 272"/>
                  <a:gd name="T15" fmla="*/ 1154 h 1178"/>
                  <a:gd name="T16" fmla="*/ 210 w 272"/>
                  <a:gd name="T17" fmla="*/ 1172 h 1178"/>
                  <a:gd name="T18" fmla="*/ 208 w 272"/>
                  <a:gd name="T19" fmla="*/ 1176 h 1178"/>
                  <a:gd name="T20" fmla="*/ 204 w 272"/>
                  <a:gd name="T21" fmla="*/ 1178 h 1178"/>
                  <a:gd name="T22" fmla="*/ 204 w 272"/>
                  <a:gd name="T23" fmla="*/ 1178 h 1178"/>
                  <a:gd name="T24" fmla="*/ 202 w 272"/>
                  <a:gd name="T25" fmla="*/ 1176 h 1178"/>
                  <a:gd name="T26" fmla="*/ 198 w 272"/>
                  <a:gd name="T27" fmla="*/ 1172 h 1178"/>
                  <a:gd name="T28" fmla="*/ 192 w 272"/>
                  <a:gd name="T29" fmla="*/ 1154 h 1178"/>
                  <a:gd name="T30" fmla="*/ 186 w 272"/>
                  <a:gd name="T31" fmla="*/ 1124 h 1178"/>
                  <a:gd name="T32" fmla="*/ 180 w 272"/>
                  <a:gd name="T33" fmla="*/ 1086 h 1178"/>
                  <a:gd name="T34" fmla="*/ 168 w 272"/>
                  <a:gd name="T35" fmla="*/ 992 h 1178"/>
                  <a:gd name="T36" fmla="*/ 158 w 272"/>
                  <a:gd name="T37" fmla="*/ 884 h 1178"/>
                  <a:gd name="T38" fmla="*/ 142 w 272"/>
                  <a:gd name="T39" fmla="*/ 682 h 1178"/>
                  <a:gd name="T40" fmla="*/ 136 w 272"/>
                  <a:gd name="T41" fmla="*/ 588 h 1178"/>
                  <a:gd name="T42" fmla="*/ 136 w 272"/>
                  <a:gd name="T43" fmla="*/ 588 h 1178"/>
                  <a:gd name="T44" fmla="*/ 130 w 272"/>
                  <a:gd name="T45" fmla="*/ 496 h 1178"/>
                  <a:gd name="T46" fmla="*/ 114 w 272"/>
                  <a:gd name="T47" fmla="*/ 294 h 1178"/>
                  <a:gd name="T48" fmla="*/ 104 w 272"/>
                  <a:gd name="T49" fmla="*/ 186 h 1178"/>
                  <a:gd name="T50" fmla="*/ 94 w 272"/>
                  <a:gd name="T51" fmla="*/ 92 h 1178"/>
                  <a:gd name="T52" fmla="*/ 88 w 272"/>
                  <a:gd name="T53" fmla="*/ 54 h 1178"/>
                  <a:gd name="T54" fmla="*/ 80 w 272"/>
                  <a:gd name="T55" fmla="*/ 24 h 1178"/>
                  <a:gd name="T56" fmla="*/ 74 w 272"/>
                  <a:gd name="T57" fmla="*/ 6 h 1178"/>
                  <a:gd name="T58" fmla="*/ 72 w 272"/>
                  <a:gd name="T59" fmla="*/ 2 h 1178"/>
                  <a:gd name="T60" fmla="*/ 68 w 272"/>
                  <a:gd name="T61" fmla="*/ 0 h 1178"/>
                  <a:gd name="T62" fmla="*/ 68 w 272"/>
                  <a:gd name="T63" fmla="*/ 0 h 1178"/>
                  <a:gd name="T64" fmla="*/ 66 w 272"/>
                  <a:gd name="T65" fmla="*/ 2 h 1178"/>
                  <a:gd name="T66" fmla="*/ 62 w 272"/>
                  <a:gd name="T67" fmla="*/ 6 h 1178"/>
                  <a:gd name="T68" fmla="*/ 56 w 272"/>
                  <a:gd name="T69" fmla="*/ 24 h 1178"/>
                  <a:gd name="T70" fmla="*/ 50 w 272"/>
                  <a:gd name="T71" fmla="*/ 54 h 1178"/>
                  <a:gd name="T72" fmla="*/ 44 w 272"/>
                  <a:gd name="T73" fmla="*/ 92 h 1178"/>
                  <a:gd name="T74" fmla="*/ 32 w 272"/>
                  <a:gd name="T75" fmla="*/ 186 h 1178"/>
                  <a:gd name="T76" fmla="*/ 22 w 272"/>
                  <a:gd name="T77" fmla="*/ 294 h 1178"/>
                  <a:gd name="T78" fmla="*/ 6 w 272"/>
                  <a:gd name="T79" fmla="*/ 496 h 1178"/>
                  <a:gd name="T80" fmla="*/ 0 w 272"/>
                  <a:gd name="T81" fmla="*/ 588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178">
                    <a:moveTo>
                      <a:pt x="272" y="588"/>
                    </a:moveTo>
                    <a:lnTo>
                      <a:pt x="272" y="588"/>
                    </a:lnTo>
                    <a:lnTo>
                      <a:pt x="266" y="682"/>
                    </a:lnTo>
                    <a:lnTo>
                      <a:pt x="252" y="884"/>
                    </a:lnTo>
                    <a:lnTo>
                      <a:pt x="240" y="992"/>
                    </a:lnTo>
                    <a:lnTo>
                      <a:pt x="230" y="1086"/>
                    </a:lnTo>
                    <a:lnTo>
                      <a:pt x="224" y="1124"/>
                    </a:lnTo>
                    <a:lnTo>
                      <a:pt x="216" y="1154"/>
                    </a:lnTo>
                    <a:lnTo>
                      <a:pt x="210" y="1172"/>
                    </a:lnTo>
                    <a:lnTo>
                      <a:pt x="208" y="1176"/>
                    </a:lnTo>
                    <a:lnTo>
                      <a:pt x="204" y="1178"/>
                    </a:lnTo>
                    <a:lnTo>
                      <a:pt x="204" y="1178"/>
                    </a:lnTo>
                    <a:lnTo>
                      <a:pt x="202" y="1176"/>
                    </a:lnTo>
                    <a:lnTo>
                      <a:pt x="198" y="1172"/>
                    </a:lnTo>
                    <a:lnTo>
                      <a:pt x="192" y="1154"/>
                    </a:lnTo>
                    <a:lnTo>
                      <a:pt x="186" y="1124"/>
                    </a:lnTo>
                    <a:lnTo>
                      <a:pt x="180" y="1086"/>
                    </a:lnTo>
                    <a:lnTo>
                      <a:pt x="168" y="992"/>
                    </a:lnTo>
                    <a:lnTo>
                      <a:pt x="158" y="884"/>
                    </a:lnTo>
                    <a:lnTo>
                      <a:pt x="142" y="682"/>
                    </a:lnTo>
                    <a:lnTo>
                      <a:pt x="136" y="588"/>
                    </a:lnTo>
                    <a:lnTo>
                      <a:pt x="136" y="588"/>
                    </a:lnTo>
                    <a:lnTo>
                      <a:pt x="130" y="496"/>
                    </a:lnTo>
                    <a:lnTo>
                      <a:pt x="114" y="294"/>
                    </a:lnTo>
                    <a:lnTo>
                      <a:pt x="104" y="186"/>
                    </a:lnTo>
                    <a:lnTo>
                      <a:pt x="94" y="92"/>
                    </a:lnTo>
                    <a:lnTo>
                      <a:pt x="88" y="54"/>
                    </a:lnTo>
                    <a:lnTo>
                      <a:pt x="80" y="24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4"/>
                    </a:lnTo>
                    <a:lnTo>
                      <a:pt x="50" y="54"/>
                    </a:lnTo>
                    <a:lnTo>
                      <a:pt x="44" y="92"/>
                    </a:lnTo>
                    <a:lnTo>
                      <a:pt x="32" y="186"/>
                    </a:lnTo>
                    <a:lnTo>
                      <a:pt x="22" y="294"/>
                    </a:lnTo>
                    <a:lnTo>
                      <a:pt x="6" y="496"/>
                    </a:lnTo>
                    <a:lnTo>
                      <a:pt x="0" y="58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24"/>
              <p:cNvSpPr>
                <a:spLocks/>
              </p:cNvSpPr>
              <p:nvPr/>
            </p:nvSpPr>
            <p:spPr bwMode="auto">
              <a:xfrm>
                <a:off x="3703638" y="4581525"/>
                <a:ext cx="431800" cy="1438275"/>
              </a:xfrm>
              <a:custGeom>
                <a:avLst/>
                <a:gdLst>
                  <a:gd name="T0" fmla="*/ 0 w 272"/>
                  <a:gd name="T1" fmla="*/ 452 h 906"/>
                  <a:gd name="T2" fmla="*/ 0 w 272"/>
                  <a:gd name="T3" fmla="*/ 452 h 906"/>
                  <a:gd name="T4" fmla="*/ 6 w 272"/>
                  <a:gd name="T5" fmla="*/ 382 h 906"/>
                  <a:gd name="T6" fmla="*/ 22 w 272"/>
                  <a:gd name="T7" fmla="*/ 226 h 906"/>
                  <a:gd name="T8" fmla="*/ 32 w 272"/>
                  <a:gd name="T9" fmla="*/ 142 h 906"/>
                  <a:gd name="T10" fmla="*/ 44 w 272"/>
                  <a:gd name="T11" fmla="*/ 70 h 906"/>
                  <a:gd name="T12" fmla="*/ 50 w 272"/>
                  <a:gd name="T13" fmla="*/ 42 h 906"/>
                  <a:gd name="T14" fmla="*/ 56 w 272"/>
                  <a:gd name="T15" fmla="*/ 18 h 906"/>
                  <a:gd name="T16" fmla="*/ 62 w 272"/>
                  <a:gd name="T17" fmla="*/ 4 h 906"/>
                  <a:gd name="T18" fmla="*/ 66 w 272"/>
                  <a:gd name="T19" fmla="*/ 0 h 906"/>
                  <a:gd name="T20" fmla="*/ 68 w 272"/>
                  <a:gd name="T21" fmla="*/ 0 h 906"/>
                  <a:gd name="T22" fmla="*/ 68 w 272"/>
                  <a:gd name="T23" fmla="*/ 0 h 906"/>
                  <a:gd name="T24" fmla="*/ 72 w 272"/>
                  <a:gd name="T25" fmla="*/ 0 h 906"/>
                  <a:gd name="T26" fmla="*/ 74 w 272"/>
                  <a:gd name="T27" fmla="*/ 4 h 906"/>
                  <a:gd name="T28" fmla="*/ 82 w 272"/>
                  <a:gd name="T29" fmla="*/ 18 h 906"/>
                  <a:gd name="T30" fmla="*/ 88 w 272"/>
                  <a:gd name="T31" fmla="*/ 42 h 906"/>
                  <a:gd name="T32" fmla="*/ 94 w 272"/>
                  <a:gd name="T33" fmla="*/ 70 h 906"/>
                  <a:gd name="T34" fmla="*/ 106 w 272"/>
                  <a:gd name="T35" fmla="*/ 142 h 906"/>
                  <a:gd name="T36" fmla="*/ 116 w 272"/>
                  <a:gd name="T37" fmla="*/ 226 h 906"/>
                  <a:gd name="T38" fmla="*/ 130 w 272"/>
                  <a:gd name="T39" fmla="*/ 382 h 906"/>
                  <a:gd name="T40" fmla="*/ 136 w 272"/>
                  <a:gd name="T41" fmla="*/ 452 h 906"/>
                  <a:gd name="T42" fmla="*/ 136 w 272"/>
                  <a:gd name="T43" fmla="*/ 452 h 906"/>
                  <a:gd name="T44" fmla="*/ 142 w 272"/>
                  <a:gd name="T45" fmla="*/ 524 h 906"/>
                  <a:gd name="T46" fmla="*/ 158 w 272"/>
                  <a:gd name="T47" fmla="*/ 680 h 906"/>
                  <a:gd name="T48" fmla="*/ 168 w 272"/>
                  <a:gd name="T49" fmla="*/ 764 h 906"/>
                  <a:gd name="T50" fmla="*/ 180 w 272"/>
                  <a:gd name="T51" fmla="*/ 836 h 906"/>
                  <a:gd name="T52" fmla="*/ 186 w 272"/>
                  <a:gd name="T53" fmla="*/ 864 h 906"/>
                  <a:gd name="T54" fmla="*/ 192 w 272"/>
                  <a:gd name="T55" fmla="*/ 888 h 906"/>
                  <a:gd name="T56" fmla="*/ 198 w 272"/>
                  <a:gd name="T57" fmla="*/ 902 h 906"/>
                  <a:gd name="T58" fmla="*/ 202 w 272"/>
                  <a:gd name="T59" fmla="*/ 906 h 906"/>
                  <a:gd name="T60" fmla="*/ 204 w 272"/>
                  <a:gd name="T61" fmla="*/ 906 h 906"/>
                  <a:gd name="T62" fmla="*/ 204 w 272"/>
                  <a:gd name="T63" fmla="*/ 906 h 906"/>
                  <a:gd name="T64" fmla="*/ 208 w 272"/>
                  <a:gd name="T65" fmla="*/ 906 h 906"/>
                  <a:gd name="T66" fmla="*/ 212 w 272"/>
                  <a:gd name="T67" fmla="*/ 902 h 906"/>
                  <a:gd name="T68" fmla="*/ 218 w 272"/>
                  <a:gd name="T69" fmla="*/ 888 h 906"/>
                  <a:gd name="T70" fmla="*/ 224 w 272"/>
                  <a:gd name="T71" fmla="*/ 864 h 906"/>
                  <a:gd name="T72" fmla="*/ 230 w 272"/>
                  <a:gd name="T73" fmla="*/ 836 h 906"/>
                  <a:gd name="T74" fmla="*/ 242 w 272"/>
                  <a:gd name="T75" fmla="*/ 764 h 906"/>
                  <a:gd name="T76" fmla="*/ 252 w 272"/>
                  <a:gd name="T77" fmla="*/ 680 h 906"/>
                  <a:gd name="T78" fmla="*/ 266 w 272"/>
                  <a:gd name="T79" fmla="*/ 524 h 906"/>
                  <a:gd name="T80" fmla="*/ 272 w 272"/>
                  <a:gd name="T81" fmla="*/ 452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906">
                    <a:moveTo>
                      <a:pt x="0" y="452"/>
                    </a:moveTo>
                    <a:lnTo>
                      <a:pt x="0" y="452"/>
                    </a:lnTo>
                    <a:lnTo>
                      <a:pt x="6" y="382"/>
                    </a:lnTo>
                    <a:lnTo>
                      <a:pt x="22" y="226"/>
                    </a:lnTo>
                    <a:lnTo>
                      <a:pt x="32" y="142"/>
                    </a:lnTo>
                    <a:lnTo>
                      <a:pt x="44" y="70"/>
                    </a:lnTo>
                    <a:lnTo>
                      <a:pt x="50" y="42"/>
                    </a:lnTo>
                    <a:lnTo>
                      <a:pt x="56" y="18"/>
                    </a:lnTo>
                    <a:lnTo>
                      <a:pt x="62" y="4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82" y="18"/>
                    </a:lnTo>
                    <a:lnTo>
                      <a:pt x="88" y="42"/>
                    </a:lnTo>
                    <a:lnTo>
                      <a:pt x="94" y="70"/>
                    </a:lnTo>
                    <a:lnTo>
                      <a:pt x="106" y="142"/>
                    </a:lnTo>
                    <a:lnTo>
                      <a:pt x="116" y="226"/>
                    </a:lnTo>
                    <a:lnTo>
                      <a:pt x="130" y="382"/>
                    </a:lnTo>
                    <a:lnTo>
                      <a:pt x="136" y="452"/>
                    </a:lnTo>
                    <a:lnTo>
                      <a:pt x="136" y="452"/>
                    </a:lnTo>
                    <a:lnTo>
                      <a:pt x="142" y="524"/>
                    </a:lnTo>
                    <a:lnTo>
                      <a:pt x="158" y="680"/>
                    </a:lnTo>
                    <a:lnTo>
                      <a:pt x="168" y="764"/>
                    </a:lnTo>
                    <a:lnTo>
                      <a:pt x="180" y="836"/>
                    </a:lnTo>
                    <a:lnTo>
                      <a:pt x="186" y="864"/>
                    </a:lnTo>
                    <a:lnTo>
                      <a:pt x="192" y="888"/>
                    </a:lnTo>
                    <a:lnTo>
                      <a:pt x="198" y="902"/>
                    </a:lnTo>
                    <a:lnTo>
                      <a:pt x="202" y="906"/>
                    </a:lnTo>
                    <a:lnTo>
                      <a:pt x="204" y="906"/>
                    </a:lnTo>
                    <a:lnTo>
                      <a:pt x="204" y="906"/>
                    </a:lnTo>
                    <a:lnTo>
                      <a:pt x="208" y="906"/>
                    </a:lnTo>
                    <a:lnTo>
                      <a:pt x="212" y="902"/>
                    </a:lnTo>
                    <a:lnTo>
                      <a:pt x="218" y="888"/>
                    </a:lnTo>
                    <a:lnTo>
                      <a:pt x="224" y="864"/>
                    </a:lnTo>
                    <a:lnTo>
                      <a:pt x="230" y="836"/>
                    </a:lnTo>
                    <a:lnTo>
                      <a:pt x="242" y="764"/>
                    </a:lnTo>
                    <a:lnTo>
                      <a:pt x="252" y="680"/>
                    </a:lnTo>
                    <a:lnTo>
                      <a:pt x="266" y="524"/>
                    </a:lnTo>
                    <a:lnTo>
                      <a:pt x="272" y="45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25"/>
              <p:cNvSpPr>
                <a:spLocks/>
              </p:cNvSpPr>
              <p:nvPr/>
            </p:nvSpPr>
            <p:spPr bwMode="auto">
              <a:xfrm>
                <a:off x="4135438" y="4651375"/>
                <a:ext cx="431800" cy="1298575"/>
              </a:xfrm>
              <a:custGeom>
                <a:avLst/>
                <a:gdLst>
                  <a:gd name="T0" fmla="*/ 0 w 272"/>
                  <a:gd name="T1" fmla="*/ 408 h 818"/>
                  <a:gd name="T2" fmla="*/ 0 w 272"/>
                  <a:gd name="T3" fmla="*/ 408 h 818"/>
                  <a:gd name="T4" fmla="*/ 6 w 272"/>
                  <a:gd name="T5" fmla="*/ 346 h 818"/>
                  <a:gd name="T6" fmla="*/ 22 w 272"/>
                  <a:gd name="T7" fmla="*/ 204 h 818"/>
                  <a:gd name="T8" fmla="*/ 32 w 272"/>
                  <a:gd name="T9" fmla="*/ 130 h 818"/>
                  <a:gd name="T10" fmla="*/ 44 w 272"/>
                  <a:gd name="T11" fmla="*/ 64 h 818"/>
                  <a:gd name="T12" fmla="*/ 50 w 272"/>
                  <a:gd name="T13" fmla="*/ 38 h 818"/>
                  <a:gd name="T14" fmla="*/ 56 w 272"/>
                  <a:gd name="T15" fmla="*/ 18 h 818"/>
                  <a:gd name="T16" fmla="*/ 62 w 272"/>
                  <a:gd name="T17" fmla="*/ 6 h 818"/>
                  <a:gd name="T18" fmla="*/ 66 w 272"/>
                  <a:gd name="T19" fmla="*/ 2 h 818"/>
                  <a:gd name="T20" fmla="*/ 68 w 272"/>
                  <a:gd name="T21" fmla="*/ 0 h 818"/>
                  <a:gd name="T22" fmla="*/ 68 w 272"/>
                  <a:gd name="T23" fmla="*/ 0 h 818"/>
                  <a:gd name="T24" fmla="*/ 72 w 272"/>
                  <a:gd name="T25" fmla="*/ 2 h 818"/>
                  <a:gd name="T26" fmla="*/ 76 w 272"/>
                  <a:gd name="T27" fmla="*/ 6 h 818"/>
                  <a:gd name="T28" fmla="*/ 82 w 272"/>
                  <a:gd name="T29" fmla="*/ 18 h 818"/>
                  <a:gd name="T30" fmla="*/ 88 w 272"/>
                  <a:gd name="T31" fmla="*/ 38 h 818"/>
                  <a:gd name="T32" fmla="*/ 94 w 272"/>
                  <a:gd name="T33" fmla="*/ 64 h 818"/>
                  <a:gd name="T34" fmla="*/ 106 w 272"/>
                  <a:gd name="T35" fmla="*/ 130 h 818"/>
                  <a:gd name="T36" fmla="*/ 116 w 272"/>
                  <a:gd name="T37" fmla="*/ 204 h 818"/>
                  <a:gd name="T38" fmla="*/ 130 w 272"/>
                  <a:gd name="T39" fmla="*/ 346 h 818"/>
                  <a:gd name="T40" fmla="*/ 136 w 272"/>
                  <a:gd name="T41" fmla="*/ 408 h 818"/>
                  <a:gd name="T42" fmla="*/ 136 w 272"/>
                  <a:gd name="T43" fmla="*/ 408 h 818"/>
                  <a:gd name="T44" fmla="*/ 142 w 272"/>
                  <a:gd name="T45" fmla="*/ 472 h 818"/>
                  <a:gd name="T46" fmla="*/ 158 w 272"/>
                  <a:gd name="T47" fmla="*/ 614 h 818"/>
                  <a:gd name="T48" fmla="*/ 168 w 272"/>
                  <a:gd name="T49" fmla="*/ 688 h 818"/>
                  <a:gd name="T50" fmla="*/ 180 w 272"/>
                  <a:gd name="T51" fmla="*/ 754 h 818"/>
                  <a:gd name="T52" fmla="*/ 186 w 272"/>
                  <a:gd name="T53" fmla="*/ 780 h 818"/>
                  <a:gd name="T54" fmla="*/ 192 w 272"/>
                  <a:gd name="T55" fmla="*/ 800 h 818"/>
                  <a:gd name="T56" fmla="*/ 198 w 272"/>
                  <a:gd name="T57" fmla="*/ 812 h 818"/>
                  <a:gd name="T58" fmla="*/ 202 w 272"/>
                  <a:gd name="T59" fmla="*/ 816 h 818"/>
                  <a:gd name="T60" fmla="*/ 204 w 272"/>
                  <a:gd name="T61" fmla="*/ 818 h 818"/>
                  <a:gd name="T62" fmla="*/ 204 w 272"/>
                  <a:gd name="T63" fmla="*/ 818 h 818"/>
                  <a:gd name="T64" fmla="*/ 208 w 272"/>
                  <a:gd name="T65" fmla="*/ 816 h 818"/>
                  <a:gd name="T66" fmla="*/ 212 w 272"/>
                  <a:gd name="T67" fmla="*/ 812 h 818"/>
                  <a:gd name="T68" fmla="*/ 218 w 272"/>
                  <a:gd name="T69" fmla="*/ 800 h 818"/>
                  <a:gd name="T70" fmla="*/ 224 w 272"/>
                  <a:gd name="T71" fmla="*/ 780 h 818"/>
                  <a:gd name="T72" fmla="*/ 230 w 272"/>
                  <a:gd name="T73" fmla="*/ 754 h 818"/>
                  <a:gd name="T74" fmla="*/ 242 w 272"/>
                  <a:gd name="T75" fmla="*/ 688 h 818"/>
                  <a:gd name="T76" fmla="*/ 252 w 272"/>
                  <a:gd name="T77" fmla="*/ 614 h 818"/>
                  <a:gd name="T78" fmla="*/ 266 w 272"/>
                  <a:gd name="T79" fmla="*/ 472 h 818"/>
                  <a:gd name="T80" fmla="*/ 272 w 272"/>
                  <a:gd name="T81" fmla="*/ 408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818">
                    <a:moveTo>
                      <a:pt x="0" y="408"/>
                    </a:moveTo>
                    <a:lnTo>
                      <a:pt x="0" y="408"/>
                    </a:lnTo>
                    <a:lnTo>
                      <a:pt x="6" y="346"/>
                    </a:lnTo>
                    <a:lnTo>
                      <a:pt x="22" y="204"/>
                    </a:lnTo>
                    <a:lnTo>
                      <a:pt x="32" y="130"/>
                    </a:lnTo>
                    <a:lnTo>
                      <a:pt x="44" y="64"/>
                    </a:lnTo>
                    <a:lnTo>
                      <a:pt x="50" y="38"/>
                    </a:lnTo>
                    <a:lnTo>
                      <a:pt x="56" y="18"/>
                    </a:lnTo>
                    <a:lnTo>
                      <a:pt x="62" y="6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6"/>
                    </a:lnTo>
                    <a:lnTo>
                      <a:pt x="82" y="18"/>
                    </a:lnTo>
                    <a:lnTo>
                      <a:pt x="88" y="38"/>
                    </a:lnTo>
                    <a:lnTo>
                      <a:pt x="94" y="64"/>
                    </a:lnTo>
                    <a:lnTo>
                      <a:pt x="106" y="130"/>
                    </a:lnTo>
                    <a:lnTo>
                      <a:pt x="116" y="204"/>
                    </a:lnTo>
                    <a:lnTo>
                      <a:pt x="130" y="346"/>
                    </a:lnTo>
                    <a:lnTo>
                      <a:pt x="136" y="408"/>
                    </a:lnTo>
                    <a:lnTo>
                      <a:pt x="136" y="408"/>
                    </a:lnTo>
                    <a:lnTo>
                      <a:pt x="142" y="472"/>
                    </a:lnTo>
                    <a:lnTo>
                      <a:pt x="158" y="614"/>
                    </a:lnTo>
                    <a:lnTo>
                      <a:pt x="168" y="688"/>
                    </a:lnTo>
                    <a:lnTo>
                      <a:pt x="180" y="754"/>
                    </a:lnTo>
                    <a:lnTo>
                      <a:pt x="186" y="780"/>
                    </a:lnTo>
                    <a:lnTo>
                      <a:pt x="192" y="800"/>
                    </a:lnTo>
                    <a:lnTo>
                      <a:pt x="198" y="812"/>
                    </a:lnTo>
                    <a:lnTo>
                      <a:pt x="202" y="816"/>
                    </a:lnTo>
                    <a:lnTo>
                      <a:pt x="204" y="818"/>
                    </a:lnTo>
                    <a:lnTo>
                      <a:pt x="204" y="818"/>
                    </a:lnTo>
                    <a:lnTo>
                      <a:pt x="208" y="816"/>
                    </a:lnTo>
                    <a:lnTo>
                      <a:pt x="212" y="812"/>
                    </a:lnTo>
                    <a:lnTo>
                      <a:pt x="218" y="800"/>
                    </a:lnTo>
                    <a:lnTo>
                      <a:pt x="224" y="780"/>
                    </a:lnTo>
                    <a:lnTo>
                      <a:pt x="230" y="754"/>
                    </a:lnTo>
                    <a:lnTo>
                      <a:pt x="242" y="688"/>
                    </a:lnTo>
                    <a:lnTo>
                      <a:pt x="252" y="614"/>
                    </a:lnTo>
                    <a:lnTo>
                      <a:pt x="266" y="472"/>
                    </a:lnTo>
                    <a:lnTo>
                      <a:pt x="272" y="40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26"/>
              <p:cNvSpPr>
                <a:spLocks/>
              </p:cNvSpPr>
              <p:nvPr/>
            </p:nvSpPr>
            <p:spPr bwMode="auto">
              <a:xfrm>
                <a:off x="4567238" y="4724400"/>
                <a:ext cx="431800" cy="1152525"/>
              </a:xfrm>
              <a:custGeom>
                <a:avLst/>
                <a:gdLst>
                  <a:gd name="T0" fmla="*/ 0 w 272"/>
                  <a:gd name="T1" fmla="*/ 362 h 726"/>
                  <a:gd name="T2" fmla="*/ 0 w 272"/>
                  <a:gd name="T3" fmla="*/ 362 h 726"/>
                  <a:gd name="T4" fmla="*/ 6 w 272"/>
                  <a:gd name="T5" fmla="*/ 306 h 726"/>
                  <a:gd name="T6" fmla="*/ 22 w 272"/>
                  <a:gd name="T7" fmla="*/ 182 h 726"/>
                  <a:gd name="T8" fmla="*/ 32 w 272"/>
                  <a:gd name="T9" fmla="*/ 114 h 726"/>
                  <a:gd name="T10" fmla="*/ 44 w 272"/>
                  <a:gd name="T11" fmla="*/ 56 h 726"/>
                  <a:gd name="T12" fmla="*/ 50 w 272"/>
                  <a:gd name="T13" fmla="*/ 34 h 726"/>
                  <a:gd name="T14" fmla="*/ 56 w 272"/>
                  <a:gd name="T15" fmla="*/ 16 h 726"/>
                  <a:gd name="T16" fmla="*/ 62 w 272"/>
                  <a:gd name="T17" fmla="*/ 4 h 726"/>
                  <a:gd name="T18" fmla="*/ 66 w 272"/>
                  <a:gd name="T19" fmla="*/ 2 h 726"/>
                  <a:gd name="T20" fmla="*/ 68 w 272"/>
                  <a:gd name="T21" fmla="*/ 0 h 726"/>
                  <a:gd name="T22" fmla="*/ 68 w 272"/>
                  <a:gd name="T23" fmla="*/ 0 h 726"/>
                  <a:gd name="T24" fmla="*/ 72 w 272"/>
                  <a:gd name="T25" fmla="*/ 2 h 726"/>
                  <a:gd name="T26" fmla="*/ 76 w 272"/>
                  <a:gd name="T27" fmla="*/ 4 h 726"/>
                  <a:gd name="T28" fmla="*/ 82 w 272"/>
                  <a:gd name="T29" fmla="*/ 16 h 726"/>
                  <a:gd name="T30" fmla="*/ 88 w 272"/>
                  <a:gd name="T31" fmla="*/ 34 h 726"/>
                  <a:gd name="T32" fmla="*/ 94 w 272"/>
                  <a:gd name="T33" fmla="*/ 56 h 726"/>
                  <a:gd name="T34" fmla="*/ 106 w 272"/>
                  <a:gd name="T35" fmla="*/ 114 h 726"/>
                  <a:gd name="T36" fmla="*/ 116 w 272"/>
                  <a:gd name="T37" fmla="*/ 182 h 726"/>
                  <a:gd name="T38" fmla="*/ 132 w 272"/>
                  <a:gd name="T39" fmla="*/ 306 h 726"/>
                  <a:gd name="T40" fmla="*/ 136 w 272"/>
                  <a:gd name="T41" fmla="*/ 362 h 726"/>
                  <a:gd name="T42" fmla="*/ 136 w 272"/>
                  <a:gd name="T43" fmla="*/ 362 h 726"/>
                  <a:gd name="T44" fmla="*/ 142 w 272"/>
                  <a:gd name="T45" fmla="*/ 420 h 726"/>
                  <a:gd name="T46" fmla="*/ 158 w 272"/>
                  <a:gd name="T47" fmla="*/ 544 h 726"/>
                  <a:gd name="T48" fmla="*/ 168 w 272"/>
                  <a:gd name="T49" fmla="*/ 612 h 726"/>
                  <a:gd name="T50" fmla="*/ 180 w 272"/>
                  <a:gd name="T51" fmla="*/ 670 h 726"/>
                  <a:gd name="T52" fmla="*/ 186 w 272"/>
                  <a:gd name="T53" fmla="*/ 692 h 726"/>
                  <a:gd name="T54" fmla="*/ 192 w 272"/>
                  <a:gd name="T55" fmla="*/ 710 h 726"/>
                  <a:gd name="T56" fmla="*/ 198 w 272"/>
                  <a:gd name="T57" fmla="*/ 722 h 726"/>
                  <a:gd name="T58" fmla="*/ 202 w 272"/>
                  <a:gd name="T59" fmla="*/ 724 h 726"/>
                  <a:gd name="T60" fmla="*/ 204 w 272"/>
                  <a:gd name="T61" fmla="*/ 726 h 726"/>
                  <a:gd name="T62" fmla="*/ 204 w 272"/>
                  <a:gd name="T63" fmla="*/ 726 h 726"/>
                  <a:gd name="T64" fmla="*/ 208 w 272"/>
                  <a:gd name="T65" fmla="*/ 724 h 726"/>
                  <a:gd name="T66" fmla="*/ 212 w 272"/>
                  <a:gd name="T67" fmla="*/ 722 h 726"/>
                  <a:gd name="T68" fmla="*/ 218 w 272"/>
                  <a:gd name="T69" fmla="*/ 710 h 726"/>
                  <a:gd name="T70" fmla="*/ 224 w 272"/>
                  <a:gd name="T71" fmla="*/ 692 h 726"/>
                  <a:gd name="T72" fmla="*/ 230 w 272"/>
                  <a:gd name="T73" fmla="*/ 670 h 726"/>
                  <a:gd name="T74" fmla="*/ 242 w 272"/>
                  <a:gd name="T75" fmla="*/ 612 h 726"/>
                  <a:gd name="T76" fmla="*/ 252 w 272"/>
                  <a:gd name="T77" fmla="*/ 544 h 726"/>
                  <a:gd name="T78" fmla="*/ 268 w 272"/>
                  <a:gd name="T79" fmla="*/ 420 h 726"/>
                  <a:gd name="T80" fmla="*/ 272 w 272"/>
                  <a:gd name="T81" fmla="*/ 362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726">
                    <a:moveTo>
                      <a:pt x="0" y="362"/>
                    </a:moveTo>
                    <a:lnTo>
                      <a:pt x="0" y="362"/>
                    </a:lnTo>
                    <a:lnTo>
                      <a:pt x="6" y="306"/>
                    </a:lnTo>
                    <a:lnTo>
                      <a:pt x="22" y="182"/>
                    </a:lnTo>
                    <a:lnTo>
                      <a:pt x="32" y="114"/>
                    </a:lnTo>
                    <a:lnTo>
                      <a:pt x="44" y="56"/>
                    </a:lnTo>
                    <a:lnTo>
                      <a:pt x="50" y="34"/>
                    </a:lnTo>
                    <a:lnTo>
                      <a:pt x="56" y="16"/>
                    </a:lnTo>
                    <a:lnTo>
                      <a:pt x="62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82" y="16"/>
                    </a:lnTo>
                    <a:lnTo>
                      <a:pt x="88" y="34"/>
                    </a:lnTo>
                    <a:lnTo>
                      <a:pt x="94" y="56"/>
                    </a:lnTo>
                    <a:lnTo>
                      <a:pt x="106" y="114"/>
                    </a:lnTo>
                    <a:lnTo>
                      <a:pt x="116" y="182"/>
                    </a:lnTo>
                    <a:lnTo>
                      <a:pt x="132" y="306"/>
                    </a:lnTo>
                    <a:lnTo>
                      <a:pt x="136" y="362"/>
                    </a:lnTo>
                    <a:lnTo>
                      <a:pt x="136" y="362"/>
                    </a:lnTo>
                    <a:lnTo>
                      <a:pt x="142" y="420"/>
                    </a:lnTo>
                    <a:lnTo>
                      <a:pt x="158" y="544"/>
                    </a:lnTo>
                    <a:lnTo>
                      <a:pt x="168" y="612"/>
                    </a:lnTo>
                    <a:lnTo>
                      <a:pt x="180" y="670"/>
                    </a:lnTo>
                    <a:lnTo>
                      <a:pt x="186" y="692"/>
                    </a:lnTo>
                    <a:lnTo>
                      <a:pt x="192" y="710"/>
                    </a:lnTo>
                    <a:lnTo>
                      <a:pt x="198" y="722"/>
                    </a:lnTo>
                    <a:lnTo>
                      <a:pt x="202" y="724"/>
                    </a:lnTo>
                    <a:lnTo>
                      <a:pt x="204" y="726"/>
                    </a:lnTo>
                    <a:lnTo>
                      <a:pt x="204" y="726"/>
                    </a:lnTo>
                    <a:lnTo>
                      <a:pt x="208" y="724"/>
                    </a:lnTo>
                    <a:lnTo>
                      <a:pt x="212" y="722"/>
                    </a:lnTo>
                    <a:lnTo>
                      <a:pt x="218" y="710"/>
                    </a:lnTo>
                    <a:lnTo>
                      <a:pt x="224" y="692"/>
                    </a:lnTo>
                    <a:lnTo>
                      <a:pt x="230" y="670"/>
                    </a:lnTo>
                    <a:lnTo>
                      <a:pt x="242" y="612"/>
                    </a:lnTo>
                    <a:lnTo>
                      <a:pt x="252" y="544"/>
                    </a:lnTo>
                    <a:lnTo>
                      <a:pt x="268" y="420"/>
                    </a:lnTo>
                    <a:lnTo>
                      <a:pt x="272" y="36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27"/>
              <p:cNvSpPr>
                <a:spLocks/>
              </p:cNvSpPr>
              <p:nvPr/>
            </p:nvSpPr>
            <p:spPr bwMode="auto">
              <a:xfrm>
                <a:off x="4999038" y="4797425"/>
                <a:ext cx="434975" cy="1006475"/>
              </a:xfrm>
              <a:custGeom>
                <a:avLst/>
                <a:gdLst>
                  <a:gd name="T0" fmla="*/ 0 w 274"/>
                  <a:gd name="T1" fmla="*/ 316 h 634"/>
                  <a:gd name="T2" fmla="*/ 0 w 274"/>
                  <a:gd name="T3" fmla="*/ 316 h 634"/>
                  <a:gd name="T4" fmla="*/ 6 w 274"/>
                  <a:gd name="T5" fmla="*/ 268 h 634"/>
                  <a:gd name="T6" fmla="*/ 22 w 274"/>
                  <a:gd name="T7" fmla="*/ 158 h 634"/>
                  <a:gd name="T8" fmla="*/ 32 w 274"/>
                  <a:gd name="T9" fmla="*/ 100 h 634"/>
                  <a:gd name="T10" fmla="*/ 44 w 274"/>
                  <a:gd name="T11" fmla="*/ 50 h 634"/>
                  <a:gd name="T12" fmla="*/ 50 w 274"/>
                  <a:gd name="T13" fmla="*/ 28 h 634"/>
                  <a:gd name="T14" fmla="*/ 56 w 274"/>
                  <a:gd name="T15" fmla="*/ 14 h 634"/>
                  <a:gd name="T16" fmla="*/ 62 w 274"/>
                  <a:gd name="T17" fmla="*/ 4 h 634"/>
                  <a:gd name="T18" fmla="*/ 66 w 274"/>
                  <a:gd name="T19" fmla="*/ 0 h 634"/>
                  <a:gd name="T20" fmla="*/ 68 w 274"/>
                  <a:gd name="T21" fmla="*/ 0 h 634"/>
                  <a:gd name="T22" fmla="*/ 68 w 274"/>
                  <a:gd name="T23" fmla="*/ 0 h 634"/>
                  <a:gd name="T24" fmla="*/ 72 w 274"/>
                  <a:gd name="T25" fmla="*/ 0 h 634"/>
                  <a:gd name="T26" fmla="*/ 76 w 274"/>
                  <a:gd name="T27" fmla="*/ 4 h 634"/>
                  <a:gd name="T28" fmla="*/ 82 w 274"/>
                  <a:gd name="T29" fmla="*/ 14 h 634"/>
                  <a:gd name="T30" fmla="*/ 88 w 274"/>
                  <a:gd name="T31" fmla="*/ 28 h 634"/>
                  <a:gd name="T32" fmla="*/ 94 w 274"/>
                  <a:gd name="T33" fmla="*/ 50 h 634"/>
                  <a:gd name="T34" fmla="*/ 106 w 274"/>
                  <a:gd name="T35" fmla="*/ 100 h 634"/>
                  <a:gd name="T36" fmla="*/ 116 w 274"/>
                  <a:gd name="T37" fmla="*/ 158 h 634"/>
                  <a:gd name="T38" fmla="*/ 132 w 274"/>
                  <a:gd name="T39" fmla="*/ 268 h 634"/>
                  <a:gd name="T40" fmla="*/ 136 w 274"/>
                  <a:gd name="T41" fmla="*/ 316 h 634"/>
                  <a:gd name="T42" fmla="*/ 136 w 274"/>
                  <a:gd name="T43" fmla="*/ 316 h 634"/>
                  <a:gd name="T44" fmla="*/ 142 w 274"/>
                  <a:gd name="T45" fmla="*/ 366 h 634"/>
                  <a:gd name="T46" fmla="*/ 158 w 274"/>
                  <a:gd name="T47" fmla="*/ 476 h 634"/>
                  <a:gd name="T48" fmla="*/ 168 w 274"/>
                  <a:gd name="T49" fmla="*/ 534 h 634"/>
                  <a:gd name="T50" fmla="*/ 180 w 274"/>
                  <a:gd name="T51" fmla="*/ 584 h 634"/>
                  <a:gd name="T52" fmla="*/ 186 w 274"/>
                  <a:gd name="T53" fmla="*/ 606 h 634"/>
                  <a:gd name="T54" fmla="*/ 192 w 274"/>
                  <a:gd name="T55" fmla="*/ 620 h 634"/>
                  <a:gd name="T56" fmla="*/ 198 w 274"/>
                  <a:gd name="T57" fmla="*/ 630 h 634"/>
                  <a:gd name="T58" fmla="*/ 202 w 274"/>
                  <a:gd name="T59" fmla="*/ 634 h 634"/>
                  <a:gd name="T60" fmla="*/ 206 w 274"/>
                  <a:gd name="T61" fmla="*/ 634 h 634"/>
                  <a:gd name="T62" fmla="*/ 206 w 274"/>
                  <a:gd name="T63" fmla="*/ 634 h 634"/>
                  <a:gd name="T64" fmla="*/ 208 w 274"/>
                  <a:gd name="T65" fmla="*/ 634 h 634"/>
                  <a:gd name="T66" fmla="*/ 212 w 274"/>
                  <a:gd name="T67" fmla="*/ 630 h 634"/>
                  <a:gd name="T68" fmla="*/ 218 w 274"/>
                  <a:gd name="T69" fmla="*/ 620 h 634"/>
                  <a:gd name="T70" fmla="*/ 224 w 274"/>
                  <a:gd name="T71" fmla="*/ 606 h 634"/>
                  <a:gd name="T72" fmla="*/ 230 w 274"/>
                  <a:gd name="T73" fmla="*/ 584 h 634"/>
                  <a:gd name="T74" fmla="*/ 242 w 274"/>
                  <a:gd name="T75" fmla="*/ 534 h 634"/>
                  <a:gd name="T76" fmla="*/ 252 w 274"/>
                  <a:gd name="T77" fmla="*/ 476 h 634"/>
                  <a:gd name="T78" fmla="*/ 268 w 274"/>
                  <a:gd name="T79" fmla="*/ 366 h 634"/>
                  <a:gd name="T80" fmla="*/ 274 w 274"/>
                  <a:gd name="T81" fmla="*/ 31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4" h="634">
                    <a:moveTo>
                      <a:pt x="0" y="316"/>
                    </a:moveTo>
                    <a:lnTo>
                      <a:pt x="0" y="316"/>
                    </a:lnTo>
                    <a:lnTo>
                      <a:pt x="6" y="268"/>
                    </a:lnTo>
                    <a:lnTo>
                      <a:pt x="22" y="158"/>
                    </a:lnTo>
                    <a:lnTo>
                      <a:pt x="32" y="100"/>
                    </a:lnTo>
                    <a:lnTo>
                      <a:pt x="44" y="50"/>
                    </a:lnTo>
                    <a:lnTo>
                      <a:pt x="50" y="28"/>
                    </a:lnTo>
                    <a:lnTo>
                      <a:pt x="56" y="14"/>
                    </a:lnTo>
                    <a:lnTo>
                      <a:pt x="62" y="4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6" y="4"/>
                    </a:lnTo>
                    <a:lnTo>
                      <a:pt x="82" y="14"/>
                    </a:lnTo>
                    <a:lnTo>
                      <a:pt x="88" y="28"/>
                    </a:lnTo>
                    <a:lnTo>
                      <a:pt x="94" y="50"/>
                    </a:lnTo>
                    <a:lnTo>
                      <a:pt x="106" y="100"/>
                    </a:lnTo>
                    <a:lnTo>
                      <a:pt x="116" y="158"/>
                    </a:lnTo>
                    <a:lnTo>
                      <a:pt x="132" y="268"/>
                    </a:lnTo>
                    <a:lnTo>
                      <a:pt x="136" y="316"/>
                    </a:lnTo>
                    <a:lnTo>
                      <a:pt x="136" y="316"/>
                    </a:lnTo>
                    <a:lnTo>
                      <a:pt x="142" y="366"/>
                    </a:lnTo>
                    <a:lnTo>
                      <a:pt x="158" y="476"/>
                    </a:lnTo>
                    <a:lnTo>
                      <a:pt x="168" y="534"/>
                    </a:lnTo>
                    <a:lnTo>
                      <a:pt x="180" y="584"/>
                    </a:lnTo>
                    <a:lnTo>
                      <a:pt x="186" y="606"/>
                    </a:lnTo>
                    <a:lnTo>
                      <a:pt x="192" y="620"/>
                    </a:lnTo>
                    <a:lnTo>
                      <a:pt x="198" y="630"/>
                    </a:lnTo>
                    <a:lnTo>
                      <a:pt x="202" y="634"/>
                    </a:lnTo>
                    <a:lnTo>
                      <a:pt x="206" y="634"/>
                    </a:lnTo>
                    <a:lnTo>
                      <a:pt x="206" y="634"/>
                    </a:lnTo>
                    <a:lnTo>
                      <a:pt x="208" y="634"/>
                    </a:lnTo>
                    <a:lnTo>
                      <a:pt x="212" y="630"/>
                    </a:lnTo>
                    <a:lnTo>
                      <a:pt x="218" y="620"/>
                    </a:lnTo>
                    <a:lnTo>
                      <a:pt x="224" y="606"/>
                    </a:lnTo>
                    <a:lnTo>
                      <a:pt x="230" y="584"/>
                    </a:lnTo>
                    <a:lnTo>
                      <a:pt x="242" y="534"/>
                    </a:lnTo>
                    <a:lnTo>
                      <a:pt x="252" y="476"/>
                    </a:lnTo>
                    <a:lnTo>
                      <a:pt x="268" y="366"/>
                    </a:lnTo>
                    <a:lnTo>
                      <a:pt x="274" y="316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19" name="グループ化 18"/>
          <p:cNvGrpSpPr/>
          <p:nvPr/>
        </p:nvGrpSpPr>
        <p:grpSpPr>
          <a:xfrm>
            <a:off x="360688" y="2599610"/>
            <a:ext cx="8506788" cy="1509365"/>
            <a:chOff x="360688" y="2599610"/>
            <a:chExt cx="8506788" cy="1509365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403130" y="3209784"/>
              <a:ext cx="5377646" cy="496937"/>
              <a:chOff x="403130" y="1729842"/>
              <a:chExt cx="5377646" cy="496937"/>
            </a:xfrm>
          </p:grpSpPr>
          <p:sp>
            <p:nvSpPr>
              <p:cNvPr id="120" name="Freeform 499"/>
              <p:cNvSpPr>
                <a:spLocks/>
              </p:cNvSpPr>
              <p:nvPr/>
            </p:nvSpPr>
            <p:spPr bwMode="auto">
              <a:xfrm>
                <a:off x="2328487" y="1729842"/>
                <a:ext cx="390763" cy="496937"/>
              </a:xfrm>
              <a:custGeom>
                <a:avLst/>
                <a:gdLst>
                  <a:gd name="T0" fmla="*/ 0 w 151"/>
                  <a:gd name="T1" fmla="*/ 0 h 191"/>
                  <a:gd name="T2" fmla="*/ 38 w 151"/>
                  <a:gd name="T3" fmla="*/ 96 h 191"/>
                  <a:gd name="T4" fmla="*/ 38 w 151"/>
                  <a:gd name="T5" fmla="*/ 96 h 191"/>
                  <a:gd name="T6" fmla="*/ 76 w 151"/>
                  <a:gd name="T7" fmla="*/ 191 h 191"/>
                  <a:gd name="T8" fmla="*/ 113 w 151"/>
                  <a:gd name="T9" fmla="*/ 96 h 191"/>
                  <a:gd name="T10" fmla="*/ 151 w 151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91">
                    <a:moveTo>
                      <a:pt x="0" y="0"/>
                    </a:moveTo>
                    <a:cubicBezTo>
                      <a:pt x="15" y="0"/>
                      <a:pt x="38" y="96"/>
                      <a:pt x="38" y="96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8" y="96"/>
                      <a:pt x="60" y="191"/>
                      <a:pt x="76" y="191"/>
                    </a:cubicBezTo>
                    <a:cubicBezTo>
                      <a:pt x="91" y="191"/>
                      <a:pt x="113" y="96"/>
                      <a:pt x="113" y="96"/>
                    </a:cubicBezTo>
                    <a:cubicBezTo>
                      <a:pt x="113" y="96"/>
                      <a:pt x="136" y="0"/>
                      <a:pt x="151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1" name="Freeform 500"/>
              <p:cNvSpPr>
                <a:spLocks/>
              </p:cNvSpPr>
              <p:nvPr/>
            </p:nvSpPr>
            <p:spPr bwMode="auto">
              <a:xfrm>
                <a:off x="2719250" y="1729842"/>
                <a:ext cx="369966" cy="496937"/>
              </a:xfrm>
              <a:custGeom>
                <a:avLst/>
                <a:gdLst>
                  <a:gd name="T0" fmla="*/ 0 w 143"/>
                  <a:gd name="T1" fmla="*/ 0 h 191"/>
                  <a:gd name="T2" fmla="*/ 36 w 143"/>
                  <a:gd name="T3" fmla="*/ 96 h 191"/>
                  <a:gd name="T4" fmla="*/ 36 w 143"/>
                  <a:gd name="T5" fmla="*/ 96 h 191"/>
                  <a:gd name="T6" fmla="*/ 71 w 143"/>
                  <a:gd name="T7" fmla="*/ 191 h 191"/>
                  <a:gd name="T8" fmla="*/ 107 w 143"/>
                  <a:gd name="T9" fmla="*/ 96 h 191"/>
                  <a:gd name="T10" fmla="*/ 143 w 143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91">
                    <a:moveTo>
                      <a:pt x="0" y="0"/>
                    </a:moveTo>
                    <a:cubicBezTo>
                      <a:pt x="14" y="0"/>
                      <a:pt x="36" y="96"/>
                      <a:pt x="36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6"/>
                      <a:pt x="57" y="191"/>
                      <a:pt x="71" y="191"/>
                    </a:cubicBezTo>
                    <a:cubicBezTo>
                      <a:pt x="86" y="191"/>
                      <a:pt x="107" y="96"/>
                      <a:pt x="107" y="96"/>
                    </a:cubicBezTo>
                    <a:cubicBezTo>
                      <a:pt x="107" y="96"/>
                      <a:pt x="129" y="0"/>
                      <a:pt x="143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2" name="Freeform 501"/>
              <p:cNvSpPr>
                <a:spLocks/>
              </p:cNvSpPr>
              <p:nvPr/>
            </p:nvSpPr>
            <p:spPr bwMode="auto">
              <a:xfrm>
                <a:off x="3089216" y="1729842"/>
                <a:ext cx="349169" cy="496937"/>
              </a:xfrm>
              <a:custGeom>
                <a:avLst/>
                <a:gdLst>
                  <a:gd name="T0" fmla="*/ 0 w 135"/>
                  <a:gd name="T1" fmla="*/ 0 h 191"/>
                  <a:gd name="T2" fmla="*/ 34 w 135"/>
                  <a:gd name="T3" fmla="*/ 96 h 191"/>
                  <a:gd name="T4" fmla="*/ 34 w 135"/>
                  <a:gd name="T5" fmla="*/ 96 h 191"/>
                  <a:gd name="T6" fmla="*/ 67 w 135"/>
                  <a:gd name="T7" fmla="*/ 191 h 191"/>
                  <a:gd name="T8" fmla="*/ 101 w 135"/>
                  <a:gd name="T9" fmla="*/ 96 h 191"/>
                  <a:gd name="T10" fmla="*/ 135 w 135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91">
                    <a:moveTo>
                      <a:pt x="0" y="0"/>
                    </a:moveTo>
                    <a:cubicBezTo>
                      <a:pt x="13" y="0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54" y="191"/>
                      <a:pt x="67" y="191"/>
                    </a:cubicBezTo>
                    <a:cubicBezTo>
                      <a:pt x="81" y="191"/>
                      <a:pt x="101" y="96"/>
                      <a:pt x="101" y="96"/>
                    </a:cubicBezTo>
                    <a:cubicBezTo>
                      <a:pt x="101" y="96"/>
                      <a:pt x="121" y="0"/>
                      <a:pt x="135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3" name="Freeform 502"/>
              <p:cNvSpPr>
                <a:spLocks/>
              </p:cNvSpPr>
              <p:nvPr/>
            </p:nvSpPr>
            <p:spPr bwMode="auto">
              <a:xfrm>
                <a:off x="3438386" y="1729842"/>
                <a:ext cx="328372" cy="496937"/>
              </a:xfrm>
              <a:custGeom>
                <a:avLst/>
                <a:gdLst>
                  <a:gd name="T0" fmla="*/ 0 w 127"/>
                  <a:gd name="T1" fmla="*/ 0 h 191"/>
                  <a:gd name="T2" fmla="*/ 31 w 127"/>
                  <a:gd name="T3" fmla="*/ 96 h 191"/>
                  <a:gd name="T4" fmla="*/ 31 w 127"/>
                  <a:gd name="T5" fmla="*/ 96 h 191"/>
                  <a:gd name="T6" fmla="*/ 63 w 127"/>
                  <a:gd name="T7" fmla="*/ 191 h 191"/>
                  <a:gd name="T8" fmla="*/ 95 w 127"/>
                  <a:gd name="T9" fmla="*/ 96 h 191"/>
                  <a:gd name="T10" fmla="*/ 127 w 12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91">
                    <a:moveTo>
                      <a:pt x="0" y="0"/>
                    </a:moveTo>
                    <a:cubicBezTo>
                      <a:pt x="12" y="0"/>
                      <a:pt x="31" y="96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6"/>
                      <a:pt x="51" y="191"/>
                      <a:pt x="63" y="191"/>
                    </a:cubicBezTo>
                    <a:cubicBezTo>
                      <a:pt x="76" y="191"/>
                      <a:pt x="95" y="96"/>
                      <a:pt x="95" y="96"/>
                    </a:cubicBezTo>
                    <a:cubicBezTo>
                      <a:pt x="95" y="96"/>
                      <a:pt x="114" y="0"/>
                      <a:pt x="127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4" name="Freeform 503"/>
              <p:cNvSpPr>
                <a:spLocks/>
              </p:cNvSpPr>
              <p:nvPr/>
            </p:nvSpPr>
            <p:spPr bwMode="auto">
              <a:xfrm>
                <a:off x="3766758" y="1729842"/>
                <a:ext cx="308670" cy="496937"/>
              </a:xfrm>
              <a:custGeom>
                <a:avLst/>
                <a:gdLst>
                  <a:gd name="T0" fmla="*/ 0 w 119"/>
                  <a:gd name="T1" fmla="*/ 0 h 191"/>
                  <a:gd name="T2" fmla="*/ 29 w 119"/>
                  <a:gd name="T3" fmla="*/ 96 h 191"/>
                  <a:gd name="T4" fmla="*/ 29 w 119"/>
                  <a:gd name="T5" fmla="*/ 96 h 191"/>
                  <a:gd name="T6" fmla="*/ 59 w 119"/>
                  <a:gd name="T7" fmla="*/ 191 h 191"/>
                  <a:gd name="T8" fmla="*/ 89 w 119"/>
                  <a:gd name="T9" fmla="*/ 96 h 191"/>
                  <a:gd name="T10" fmla="*/ 119 w 119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91">
                    <a:moveTo>
                      <a:pt x="0" y="0"/>
                    </a:moveTo>
                    <a:cubicBezTo>
                      <a:pt x="12" y="0"/>
                      <a:pt x="29" y="96"/>
                      <a:pt x="2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96"/>
                      <a:pt x="47" y="191"/>
                      <a:pt x="59" y="191"/>
                    </a:cubicBezTo>
                    <a:cubicBezTo>
                      <a:pt x="71" y="191"/>
                      <a:pt x="89" y="96"/>
                      <a:pt x="89" y="96"/>
                    </a:cubicBezTo>
                    <a:cubicBezTo>
                      <a:pt x="89" y="96"/>
                      <a:pt x="107" y="0"/>
                      <a:pt x="119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5" name="Freeform 504"/>
              <p:cNvSpPr>
                <a:spLocks/>
              </p:cNvSpPr>
              <p:nvPr/>
            </p:nvSpPr>
            <p:spPr bwMode="auto">
              <a:xfrm>
                <a:off x="4075428" y="1729842"/>
                <a:ext cx="286779" cy="496937"/>
              </a:xfrm>
              <a:custGeom>
                <a:avLst/>
                <a:gdLst>
                  <a:gd name="T0" fmla="*/ 0 w 111"/>
                  <a:gd name="T1" fmla="*/ 0 h 191"/>
                  <a:gd name="T2" fmla="*/ 28 w 111"/>
                  <a:gd name="T3" fmla="*/ 96 h 191"/>
                  <a:gd name="T4" fmla="*/ 28 w 111"/>
                  <a:gd name="T5" fmla="*/ 96 h 191"/>
                  <a:gd name="T6" fmla="*/ 55 w 111"/>
                  <a:gd name="T7" fmla="*/ 191 h 191"/>
                  <a:gd name="T8" fmla="*/ 83 w 111"/>
                  <a:gd name="T9" fmla="*/ 96 h 191"/>
                  <a:gd name="T10" fmla="*/ 111 w 111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91">
                    <a:moveTo>
                      <a:pt x="0" y="0"/>
                    </a:moveTo>
                    <a:cubicBezTo>
                      <a:pt x="11" y="0"/>
                      <a:pt x="28" y="96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6"/>
                      <a:pt x="44" y="191"/>
                      <a:pt x="55" y="191"/>
                    </a:cubicBezTo>
                    <a:cubicBezTo>
                      <a:pt x="66" y="191"/>
                      <a:pt x="83" y="96"/>
                      <a:pt x="83" y="96"/>
                    </a:cubicBezTo>
                    <a:cubicBezTo>
                      <a:pt x="83" y="96"/>
                      <a:pt x="100" y="0"/>
                      <a:pt x="111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6" name="Freeform 505"/>
              <p:cNvSpPr>
                <a:spLocks/>
              </p:cNvSpPr>
              <p:nvPr/>
            </p:nvSpPr>
            <p:spPr bwMode="auto">
              <a:xfrm>
                <a:off x="4362207" y="1729842"/>
                <a:ext cx="267076" cy="496937"/>
              </a:xfrm>
              <a:custGeom>
                <a:avLst/>
                <a:gdLst>
                  <a:gd name="T0" fmla="*/ 0 w 103"/>
                  <a:gd name="T1" fmla="*/ 0 h 191"/>
                  <a:gd name="T2" fmla="*/ 26 w 103"/>
                  <a:gd name="T3" fmla="*/ 96 h 191"/>
                  <a:gd name="T4" fmla="*/ 26 w 103"/>
                  <a:gd name="T5" fmla="*/ 96 h 191"/>
                  <a:gd name="T6" fmla="*/ 51 w 103"/>
                  <a:gd name="T7" fmla="*/ 191 h 191"/>
                  <a:gd name="T8" fmla="*/ 77 w 103"/>
                  <a:gd name="T9" fmla="*/ 96 h 191"/>
                  <a:gd name="T10" fmla="*/ 103 w 103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91">
                    <a:moveTo>
                      <a:pt x="0" y="0"/>
                    </a:moveTo>
                    <a:cubicBezTo>
                      <a:pt x="10" y="0"/>
                      <a:pt x="26" y="96"/>
                      <a:pt x="26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6" y="96"/>
                      <a:pt x="41" y="191"/>
                      <a:pt x="51" y="191"/>
                    </a:cubicBezTo>
                    <a:cubicBezTo>
                      <a:pt x="62" y="191"/>
                      <a:pt x="77" y="96"/>
                      <a:pt x="77" y="96"/>
                    </a:cubicBezTo>
                    <a:cubicBezTo>
                      <a:pt x="77" y="96"/>
                      <a:pt x="93" y="0"/>
                      <a:pt x="103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7" name="Freeform 506"/>
              <p:cNvSpPr>
                <a:spLocks/>
              </p:cNvSpPr>
              <p:nvPr/>
            </p:nvSpPr>
            <p:spPr bwMode="auto">
              <a:xfrm>
                <a:off x="4629283" y="1729842"/>
                <a:ext cx="245185" cy="496937"/>
              </a:xfrm>
              <a:custGeom>
                <a:avLst/>
                <a:gdLst>
                  <a:gd name="T0" fmla="*/ 0 w 95"/>
                  <a:gd name="T1" fmla="*/ 0 h 191"/>
                  <a:gd name="T2" fmla="*/ 24 w 95"/>
                  <a:gd name="T3" fmla="*/ 96 h 191"/>
                  <a:gd name="T4" fmla="*/ 24 w 95"/>
                  <a:gd name="T5" fmla="*/ 96 h 191"/>
                  <a:gd name="T6" fmla="*/ 48 w 95"/>
                  <a:gd name="T7" fmla="*/ 191 h 191"/>
                  <a:gd name="T8" fmla="*/ 71 w 95"/>
                  <a:gd name="T9" fmla="*/ 96 h 191"/>
                  <a:gd name="T10" fmla="*/ 95 w 95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91">
                    <a:moveTo>
                      <a:pt x="0" y="0"/>
                    </a:moveTo>
                    <a:cubicBezTo>
                      <a:pt x="10" y="0"/>
                      <a:pt x="24" y="96"/>
                      <a:pt x="24" y="96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4" y="96"/>
                      <a:pt x="38" y="191"/>
                      <a:pt x="48" y="191"/>
                    </a:cubicBezTo>
                    <a:cubicBezTo>
                      <a:pt x="57" y="191"/>
                      <a:pt x="71" y="96"/>
                      <a:pt x="71" y="96"/>
                    </a:cubicBezTo>
                    <a:cubicBezTo>
                      <a:pt x="71" y="96"/>
                      <a:pt x="86" y="0"/>
                      <a:pt x="95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8" name="Freeform 507"/>
              <p:cNvSpPr>
                <a:spLocks/>
              </p:cNvSpPr>
              <p:nvPr/>
            </p:nvSpPr>
            <p:spPr bwMode="auto">
              <a:xfrm>
                <a:off x="403130" y="1729842"/>
                <a:ext cx="1925357" cy="496937"/>
              </a:xfrm>
              <a:custGeom>
                <a:avLst/>
                <a:gdLst>
                  <a:gd name="T0" fmla="*/ 0 w 744"/>
                  <a:gd name="T1" fmla="*/ 112 h 191"/>
                  <a:gd name="T2" fmla="*/ 524 w 744"/>
                  <a:gd name="T3" fmla="*/ 112 h 191"/>
                  <a:gd name="T4" fmla="*/ 585 w 744"/>
                  <a:gd name="T5" fmla="*/ 0 h 191"/>
                  <a:gd name="T6" fmla="*/ 585 w 744"/>
                  <a:gd name="T7" fmla="*/ 0 h 191"/>
                  <a:gd name="T8" fmla="*/ 625 w 744"/>
                  <a:gd name="T9" fmla="*/ 96 h 191"/>
                  <a:gd name="T10" fmla="*/ 625 w 744"/>
                  <a:gd name="T11" fmla="*/ 96 h 191"/>
                  <a:gd name="T12" fmla="*/ 665 w 744"/>
                  <a:gd name="T13" fmla="*/ 191 h 191"/>
                  <a:gd name="T14" fmla="*/ 704 w 744"/>
                  <a:gd name="T15" fmla="*/ 96 h 191"/>
                  <a:gd name="T16" fmla="*/ 744 w 744"/>
                  <a:gd name="T1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4" h="191">
                    <a:moveTo>
                      <a:pt x="0" y="112"/>
                    </a:moveTo>
                    <a:cubicBezTo>
                      <a:pt x="0" y="112"/>
                      <a:pt x="483" y="112"/>
                      <a:pt x="524" y="112"/>
                    </a:cubicBezTo>
                    <a:cubicBezTo>
                      <a:pt x="565" y="112"/>
                      <a:pt x="565" y="0"/>
                      <a:pt x="585" y="0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601" y="0"/>
                      <a:pt x="625" y="96"/>
                      <a:pt x="625" y="96"/>
                    </a:cubicBezTo>
                    <a:cubicBezTo>
                      <a:pt x="625" y="96"/>
                      <a:pt x="625" y="96"/>
                      <a:pt x="625" y="96"/>
                    </a:cubicBezTo>
                    <a:cubicBezTo>
                      <a:pt x="625" y="96"/>
                      <a:pt x="649" y="191"/>
                      <a:pt x="665" y="191"/>
                    </a:cubicBezTo>
                    <a:cubicBezTo>
                      <a:pt x="681" y="191"/>
                      <a:pt x="704" y="96"/>
                      <a:pt x="704" y="96"/>
                    </a:cubicBezTo>
                    <a:cubicBezTo>
                      <a:pt x="704" y="96"/>
                      <a:pt x="728" y="0"/>
                      <a:pt x="744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9" name="Freeform 508"/>
              <p:cNvSpPr>
                <a:spLocks/>
              </p:cNvSpPr>
              <p:nvPr/>
            </p:nvSpPr>
            <p:spPr bwMode="auto">
              <a:xfrm>
                <a:off x="4874468" y="1729842"/>
                <a:ext cx="906308" cy="496937"/>
              </a:xfrm>
              <a:custGeom>
                <a:avLst/>
                <a:gdLst>
                  <a:gd name="T0" fmla="*/ 0 w 350"/>
                  <a:gd name="T1" fmla="*/ 0 h 191"/>
                  <a:gd name="T2" fmla="*/ 22 w 350"/>
                  <a:gd name="T3" fmla="*/ 96 h 191"/>
                  <a:gd name="T4" fmla="*/ 22 w 350"/>
                  <a:gd name="T5" fmla="*/ 96 h 191"/>
                  <a:gd name="T6" fmla="*/ 44 w 350"/>
                  <a:gd name="T7" fmla="*/ 191 h 191"/>
                  <a:gd name="T8" fmla="*/ 66 w 350"/>
                  <a:gd name="T9" fmla="*/ 96 h 191"/>
                  <a:gd name="T10" fmla="*/ 88 w 350"/>
                  <a:gd name="T11" fmla="*/ 0 h 191"/>
                  <a:gd name="T12" fmla="*/ 88 w 350"/>
                  <a:gd name="T13" fmla="*/ 0 h 191"/>
                  <a:gd name="T14" fmla="*/ 149 w 350"/>
                  <a:gd name="T15" fmla="*/ 112 h 191"/>
                  <a:gd name="T16" fmla="*/ 350 w 350"/>
                  <a:gd name="T17" fmla="*/ 11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0" h="191">
                    <a:moveTo>
                      <a:pt x="0" y="0"/>
                    </a:moveTo>
                    <a:cubicBezTo>
                      <a:pt x="9" y="0"/>
                      <a:pt x="22" y="96"/>
                      <a:pt x="22" y="96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2" y="96"/>
                      <a:pt x="35" y="191"/>
                      <a:pt x="44" y="191"/>
                    </a:cubicBezTo>
                    <a:cubicBezTo>
                      <a:pt x="53" y="191"/>
                      <a:pt x="66" y="96"/>
                      <a:pt x="66" y="96"/>
                    </a:cubicBezTo>
                    <a:cubicBezTo>
                      <a:pt x="66" y="96"/>
                      <a:pt x="79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08" y="0"/>
                      <a:pt x="108" y="112"/>
                      <a:pt x="149" y="112"/>
                    </a:cubicBezTo>
                    <a:cubicBezTo>
                      <a:pt x="190" y="112"/>
                      <a:pt x="350" y="112"/>
                      <a:pt x="350" y="112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</p:grpSp>
        <p:sp>
          <p:nvSpPr>
            <p:cNvPr id="130" name="Line 509"/>
            <p:cNvSpPr>
              <a:spLocks noChangeShapeType="1"/>
            </p:cNvSpPr>
            <p:nvPr/>
          </p:nvSpPr>
          <p:spPr bwMode="auto">
            <a:xfrm>
              <a:off x="403130" y="3175851"/>
              <a:ext cx="0" cy="933123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2" name="Line 511"/>
            <p:cNvSpPr>
              <a:spLocks noChangeShapeType="1"/>
            </p:cNvSpPr>
            <p:nvPr/>
          </p:nvSpPr>
          <p:spPr bwMode="auto">
            <a:xfrm>
              <a:off x="403130" y="4108975"/>
              <a:ext cx="8464346" cy="0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4" name="Line 513"/>
            <p:cNvSpPr>
              <a:spLocks noChangeShapeType="1"/>
            </p:cNvSpPr>
            <p:nvPr/>
          </p:nvSpPr>
          <p:spPr bwMode="auto">
            <a:xfrm>
              <a:off x="1917020" y="3110178"/>
              <a:ext cx="404122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7" name="Rectangle 516"/>
            <p:cNvSpPr>
              <a:spLocks noChangeArrowheads="1"/>
            </p:cNvSpPr>
            <p:nvPr/>
          </p:nvSpPr>
          <p:spPr bwMode="auto">
            <a:xfrm>
              <a:off x="2020911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517"/>
            <p:cNvSpPr>
              <a:spLocks noChangeArrowheads="1"/>
            </p:cNvSpPr>
            <p:nvPr/>
          </p:nvSpPr>
          <p:spPr bwMode="auto">
            <a:xfrm>
              <a:off x="2179625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Line 518"/>
            <p:cNvSpPr>
              <a:spLocks noChangeShapeType="1"/>
            </p:cNvSpPr>
            <p:nvPr/>
          </p:nvSpPr>
          <p:spPr bwMode="auto">
            <a:xfrm>
              <a:off x="2328488" y="3110178"/>
              <a:ext cx="383418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2" name="Rectangle 521"/>
            <p:cNvSpPr>
              <a:spLocks noChangeArrowheads="1"/>
            </p:cNvSpPr>
            <p:nvPr/>
          </p:nvSpPr>
          <p:spPr bwMode="auto">
            <a:xfrm>
              <a:off x="2431377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522"/>
            <p:cNvSpPr>
              <a:spLocks noChangeArrowheads="1"/>
            </p:cNvSpPr>
            <p:nvPr/>
          </p:nvSpPr>
          <p:spPr bwMode="auto">
            <a:xfrm>
              <a:off x="2590090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Line 523"/>
            <p:cNvSpPr>
              <a:spLocks noChangeShapeType="1"/>
            </p:cNvSpPr>
            <p:nvPr/>
          </p:nvSpPr>
          <p:spPr bwMode="auto">
            <a:xfrm>
              <a:off x="2719250" y="3110178"/>
              <a:ext cx="369966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7" name="Rectangle 526"/>
            <p:cNvSpPr>
              <a:spLocks noChangeArrowheads="1"/>
            </p:cNvSpPr>
            <p:nvPr/>
          </p:nvSpPr>
          <p:spPr bwMode="auto">
            <a:xfrm>
              <a:off x="2822140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527"/>
            <p:cNvSpPr>
              <a:spLocks noChangeArrowheads="1"/>
            </p:cNvSpPr>
            <p:nvPr/>
          </p:nvSpPr>
          <p:spPr bwMode="auto">
            <a:xfrm>
              <a:off x="2980853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Line 528"/>
            <p:cNvSpPr>
              <a:spLocks noChangeShapeType="1"/>
            </p:cNvSpPr>
            <p:nvPr/>
          </p:nvSpPr>
          <p:spPr bwMode="auto">
            <a:xfrm>
              <a:off x="4870408" y="3110178"/>
              <a:ext cx="262284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2" name="Rectangle 531"/>
            <p:cNvSpPr>
              <a:spLocks noChangeArrowheads="1"/>
            </p:cNvSpPr>
            <p:nvPr/>
          </p:nvSpPr>
          <p:spPr bwMode="auto">
            <a:xfrm>
              <a:off x="4854765" y="2712847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540"/>
            <p:cNvSpPr>
              <a:spLocks noChangeArrowheads="1"/>
            </p:cNvSpPr>
            <p:nvPr/>
          </p:nvSpPr>
          <p:spPr bwMode="auto">
            <a:xfrm>
              <a:off x="360688" y="2599610"/>
              <a:ext cx="801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j</a:t>
              </a:r>
              <a:endPara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532"/>
            <p:cNvSpPr>
              <a:spLocks noChangeArrowheads="1"/>
            </p:cNvSpPr>
            <p:nvPr/>
          </p:nvSpPr>
          <p:spPr bwMode="auto">
            <a:xfrm>
              <a:off x="5001550" y="2876229"/>
              <a:ext cx="199213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00" name="直線コネクタ 199"/>
          <p:cNvCxnSpPr>
            <a:stCxn id="128" idx="2"/>
          </p:cNvCxnSpPr>
          <p:nvPr/>
        </p:nvCxnSpPr>
        <p:spPr>
          <a:xfrm>
            <a:off x="1917020" y="3209784"/>
            <a:ext cx="0" cy="32112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>
            <a:off x="4457735" y="1016964"/>
            <a:ext cx="258319" cy="40051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05427" y="4558450"/>
            <a:ext cx="307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After 10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Period</a:t>
            </a:r>
            <a:endParaRPr kumimoji="1" lang="ja-JP" altLang="en-US" sz="2800" dirty="0"/>
          </a:p>
        </p:txBody>
      </p:sp>
      <p:grpSp>
        <p:nvGrpSpPr>
          <p:cNvPr id="249" name="Group 107"/>
          <p:cNvGrpSpPr>
            <a:grpSpLocks noChangeAspect="1"/>
          </p:cNvGrpSpPr>
          <p:nvPr/>
        </p:nvGrpSpPr>
        <p:grpSpPr bwMode="auto">
          <a:xfrm>
            <a:off x="1942088" y="5207000"/>
            <a:ext cx="6522181" cy="950913"/>
            <a:chOff x="1152" y="3280"/>
            <a:chExt cx="4412" cy="599"/>
          </a:xfrm>
        </p:grpSpPr>
        <p:sp>
          <p:nvSpPr>
            <p:cNvPr id="250" name="AutoShape 106"/>
            <p:cNvSpPr>
              <a:spLocks noChangeAspect="1" noChangeArrowheads="1" noTextEdit="1"/>
            </p:cNvSpPr>
            <p:nvPr/>
          </p:nvSpPr>
          <p:spPr bwMode="auto">
            <a:xfrm>
              <a:off x="1152" y="3280"/>
              <a:ext cx="4412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Freeform 108"/>
            <p:cNvSpPr>
              <a:spLocks/>
            </p:cNvSpPr>
            <p:nvPr/>
          </p:nvSpPr>
          <p:spPr bwMode="auto">
            <a:xfrm>
              <a:off x="3169" y="3289"/>
              <a:ext cx="419" cy="584"/>
            </a:xfrm>
            <a:custGeom>
              <a:avLst/>
              <a:gdLst>
                <a:gd name="T0" fmla="*/ 238 w 238"/>
                <a:gd name="T1" fmla="*/ 0 h 190"/>
                <a:gd name="T2" fmla="*/ 199 w 238"/>
                <a:gd name="T3" fmla="*/ 95 h 190"/>
                <a:gd name="T4" fmla="*/ 159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80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2" y="0"/>
                    <a:pt x="199" y="95"/>
                    <a:pt x="199" y="95"/>
                  </a:cubicBezTo>
                  <a:cubicBezTo>
                    <a:pt x="199" y="95"/>
                    <a:pt x="175" y="190"/>
                    <a:pt x="159" y="190"/>
                  </a:cubicBezTo>
                  <a:cubicBezTo>
                    <a:pt x="143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5" y="0"/>
                    <a:pt x="80" y="0"/>
                  </a:cubicBezTo>
                  <a:cubicBezTo>
                    <a:pt x="64" y="0"/>
                    <a:pt x="56" y="95"/>
                    <a:pt x="0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Freeform 109"/>
            <p:cNvSpPr>
              <a:spLocks/>
            </p:cNvSpPr>
            <p:nvPr/>
          </p:nvSpPr>
          <p:spPr bwMode="auto">
            <a:xfrm>
              <a:off x="3588" y="3289"/>
              <a:ext cx="266" cy="584"/>
            </a:xfrm>
            <a:custGeom>
              <a:avLst/>
              <a:gdLst>
                <a:gd name="T0" fmla="*/ 0 w 151"/>
                <a:gd name="T1" fmla="*/ 0 h 190"/>
                <a:gd name="T2" fmla="*/ 38 w 151"/>
                <a:gd name="T3" fmla="*/ 95 h 190"/>
                <a:gd name="T4" fmla="*/ 38 w 151"/>
                <a:gd name="T5" fmla="*/ 95 h 190"/>
                <a:gd name="T6" fmla="*/ 76 w 151"/>
                <a:gd name="T7" fmla="*/ 190 h 190"/>
                <a:gd name="T8" fmla="*/ 113 w 151"/>
                <a:gd name="T9" fmla="*/ 95 h 190"/>
                <a:gd name="T10" fmla="*/ 151 w 15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0">
                  <a:moveTo>
                    <a:pt x="0" y="0"/>
                  </a:moveTo>
                  <a:cubicBezTo>
                    <a:pt x="15" y="0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61" y="190"/>
                    <a:pt x="76" y="190"/>
                  </a:cubicBezTo>
                  <a:cubicBezTo>
                    <a:pt x="91" y="190"/>
                    <a:pt x="113" y="95"/>
                    <a:pt x="113" y="95"/>
                  </a:cubicBezTo>
                  <a:cubicBezTo>
                    <a:pt x="113" y="95"/>
                    <a:pt x="136" y="0"/>
                    <a:pt x="15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Freeform 110"/>
            <p:cNvSpPr>
              <a:spLocks/>
            </p:cNvSpPr>
            <p:nvPr/>
          </p:nvSpPr>
          <p:spPr bwMode="auto">
            <a:xfrm>
              <a:off x="3854" y="3289"/>
              <a:ext cx="252" cy="584"/>
            </a:xfrm>
            <a:custGeom>
              <a:avLst/>
              <a:gdLst>
                <a:gd name="T0" fmla="*/ 0 w 143"/>
                <a:gd name="T1" fmla="*/ 0 h 190"/>
                <a:gd name="T2" fmla="*/ 36 w 143"/>
                <a:gd name="T3" fmla="*/ 95 h 190"/>
                <a:gd name="T4" fmla="*/ 36 w 143"/>
                <a:gd name="T5" fmla="*/ 95 h 190"/>
                <a:gd name="T6" fmla="*/ 72 w 143"/>
                <a:gd name="T7" fmla="*/ 190 h 190"/>
                <a:gd name="T8" fmla="*/ 107 w 143"/>
                <a:gd name="T9" fmla="*/ 95 h 190"/>
                <a:gd name="T10" fmla="*/ 143 w 14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0">
                  <a:moveTo>
                    <a:pt x="0" y="0"/>
                  </a:moveTo>
                  <a:cubicBezTo>
                    <a:pt x="14" y="0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57" y="190"/>
                    <a:pt x="72" y="190"/>
                  </a:cubicBezTo>
                  <a:cubicBezTo>
                    <a:pt x="86" y="190"/>
                    <a:pt x="107" y="95"/>
                    <a:pt x="107" y="95"/>
                  </a:cubicBezTo>
                  <a:cubicBezTo>
                    <a:pt x="107" y="95"/>
                    <a:pt x="129" y="0"/>
                    <a:pt x="14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Freeform 111"/>
            <p:cNvSpPr>
              <a:spLocks/>
            </p:cNvSpPr>
            <p:nvPr/>
          </p:nvSpPr>
          <p:spPr bwMode="auto">
            <a:xfrm>
              <a:off x="4106" y="3289"/>
              <a:ext cx="237" cy="584"/>
            </a:xfrm>
            <a:custGeom>
              <a:avLst/>
              <a:gdLst>
                <a:gd name="T0" fmla="*/ 0 w 135"/>
                <a:gd name="T1" fmla="*/ 0 h 190"/>
                <a:gd name="T2" fmla="*/ 34 w 135"/>
                <a:gd name="T3" fmla="*/ 95 h 190"/>
                <a:gd name="T4" fmla="*/ 34 w 135"/>
                <a:gd name="T5" fmla="*/ 95 h 190"/>
                <a:gd name="T6" fmla="*/ 67 w 135"/>
                <a:gd name="T7" fmla="*/ 190 h 190"/>
                <a:gd name="T8" fmla="*/ 101 w 135"/>
                <a:gd name="T9" fmla="*/ 95 h 190"/>
                <a:gd name="T10" fmla="*/ 135 w 13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14" y="0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5"/>
                    <a:pt x="54" y="190"/>
                    <a:pt x="67" y="190"/>
                  </a:cubicBezTo>
                  <a:cubicBezTo>
                    <a:pt x="81" y="190"/>
                    <a:pt x="101" y="95"/>
                    <a:pt x="101" y="95"/>
                  </a:cubicBezTo>
                  <a:cubicBezTo>
                    <a:pt x="101" y="95"/>
                    <a:pt x="121" y="0"/>
                    <a:pt x="13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Freeform 112"/>
            <p:cNvSpPr>
              <a:spLocks/>
            </p:cNvSpPr>
            <p:nvPr/>
          </p:nvSpPr>
          <p:spPr bwMode="auto">
            <a:xfrm>
              <a:off x="4343" y="3289"/>
              <a:ext cx="224" cy="584"/>
            </a:xfrm>
            <a:custGeom>
              <a:avLst/>
              <a:gdLst>
                <a:gd name="T0" fmla="*/ 0 w 127"/>
                <a:gd name="T1" fmla="*/ 0 h 190"/>
                <a:gd name="T2" fmla="*/ 32 w 127"/>
                <a:gd name="T3" fmla="*/ 95 h 190"/>
                <a:gd name="T4" fmla="*/ 32 w 127"/>
                <a:gd name="T5" fmla="*/ 95 h 190"/>
                <a:gd name="T6" fmla="*/ 63 w 127"/>
                <a:gd name="T7" fmla="*/ 190 h 190"/>
                <a:gd name="T8" fmla="*/ 95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3" y="0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51" y="190"/>
                    <a:pt x="63" y="190"/>
                  </a:cubicBezTo>
                  <a:cubicBezTo>
                    <a:pt x="76" y="190"/>
                    <a:pt x="95" y="95"/>
                    <a:pt x="95" y="95"/>
                  </a:cubicBezTo>
                  <a:cubicBezTo>
                    <a:pt x="95" y="95"/>
                    <a:pt x="114" y="0"/>
                    <a:pt x="127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113"/>
            <p:cNvSpPr>
              <a:spLocks/>
            </p:cNvSpPr>
            <p:nvPr/>
          </p:nvSpPr>
          <p:spPr bwMode="auto">
            <a:xfrm>
              <a:off x="4567" y="3289"/>
              <a:ext cx="210" cy="584"/>
            </a:xfrm>
            <a:custGeom>
              <a:avLst/>
              <a:gdLst>
                <a:gd name="T0" fmla="*/ 0 w 119"/>
                <a:gd name="T1" fmla="*/ 0 h 190"/>
                <a:gd name="T2" fmla="*/ 30 w 119"/>
                <a:gd name="T3" fmla="*/ 95 h 190"/>
                <a:gd name="T4" fmla="*/ 30 w 119"/>
                <a:gd name="T5" fmla="*/ 95 h 190"/>
                <a:gd name="T6" fmla="*/ 59 w 119"/>
                <a:gd name="T7" fmla="*/ 190 h 190"/>
                <a:gd name="T8" fmla="*/ 89 w 119"/>
                <a:gd name="T9" fmla="*/ 95 h 190"/>
                <a:gd name="T10" fmla="*/ 119 w 119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90">
                  <a:moveTo>
                    <a:pt x="0" y="0"/>
                  </a:moveTo>
                  <a:cubicBezTo>
                    <a:pt x="12" y="0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48" y="190"/>
                    <a:pt x="59" y="190"/>
                  </a:cubicBezTo>
                  <a:cubicBezTo>
                    <a:pt x="71" y="190"/>
                    <a:pt x="89" y="95"/>
                    <a:pt x="89" y="95"/>
                  </a:cubicBezTo>
                  <a:cubicBezTo>
                    <a:pt x="89" y="95"/>
                    <a:pt x="107" y="0"/>
                    <a:pt x="119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Freeform 114"/>
            <p:cNvSpPr>
              <a:spLocks/>
            </p:cNvSpPr>
            <p:nvPr/>
          </p:nvSpPr>
          <p:spPr bwMode="auto">
            <a:xfrm>
              <a:off x="4777" y="3289"/>
              <a:ext cx="195" cy="584"/>
            </a:xfrm>
            <a:custGeom>
              <a:avLst/>
              <a:gdLst>
                <a:gd name="T0" fmla="*/ 0 w 111"/>
                <a:gd name="T1" fmla="*/ 0 h 190"/>
                <a:gd name="T2" fmla="*/ 28 w 111"/>
                <a:gd name="T3" fmla="*/ 95 h 190"/>
                <a:gd name="T4" fmla="*/ 28 w 111"/>
                <a:gd name="T5" fmla="*/ 95 h 190"/>
                <a:gd name="T6" fmla="*/ 56 w 111"/>
                <a:gd name="T7" fmla="*/ 190 h 190"/>
                <a:gd name="T8" fmla="*/ 83 w 111"/>
                <a:gd name="T9" fmla="*/ 95 h 190"/>
                <a:gd name="T10" fmla="*/ 111 w 11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90">
                  <a:moveTo>
                    <a:pt x="0" y="0"/>
                  </a:moveTo>
                  <a:cubicBezTo>
                    <a:pt x="11" y="0"/>
                    <a:pt x="28" y="95"/>
                    <a:pt x="28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8" y="95"/>
                    <a:pt x="44" y="190"/>
                    <a:pt x="56" y="190"/>
                  </a:cubicBezTo>
                  <a:cubicBezTo>
                    <a:pt x="67" y="190"/>
                    <a:pt x="83" y="95"/>
                    <a:pt x="83" y="95"/>
                  </a:cubicBezTo>
                  <a:cubicBezTo>
                    <a:pt x="83" y="95"/>
                    <a:pt x="100" y="0"/>
                    <a:pt x="11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Freeform 115"/>
            <p:cNvSpPr>
              <a:spLocks/>
            </p:cNvSpPr>
            <p:nvPr/>
          </p:nvSpPr>
          <p:spPr bwMode="auto">
            <a:xfrm>
              <a:off x="4972" y="3289"/>
              <a:ext cx="182" cy="584"/>
            </a:xfrm>
            <a:custGeom>
              <a:avLst/>
              <a:gdLst>
                <a:gd name="T0" fmla="*/ 0 w 103"/>
                <a:gd name="T1" fmla="*/ 0 h 190"/>
                <a:gd name="T2" fmla="*/ 26 w 103"/>
                <a:gd name="T3" fmla="*/ 95 h 190"/>
                <a:gd name="T4" fmla="*/ 26 w 103"/>
                <a:gd name="T5" fmla="*/ 95 h 190"/>
                <a:gd name="T6" fmla="*/ 52 w 103"/>
                <a:gd name="T7" fmla="*/ 190 h 190"/>
                <a:gd name="T8" fmla="*/ 78 w 103"/>
                <a:gd name="T9" fmla="*/ 95 h 190"/>
                <a:gd name="T10" fmla="*/ 103 w 10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90">
                  <a:moveTo>
                    <a:pt x="0" y="0"/>
                  </a:moveTo>
                  <a:cubicBezTo>
                    <a:pt x="10" y="0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41" y="190"/>
                    <a:pt x="52" y="190"/>
                  </a:cubicBezTo>
                  <a:cubicBezTo>
                    <a:pt x="62" y="190"/>
                    <a:pt x="78" y="95"/>
                    <a:pt x="78" y="95"/>
                  </a:cubicBezTo>
                  <a:cubicBezTo>
                    <a:pt x="78" y="95"/>
                    <a:pt x="93" y="0"/>
                    <a:pt x="10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Freeform 116"/>
            <p:cNvSpPr>
              <a:spLocks/>
            </p:cNvSpPr>
            <p:nvPr/>
          </p:nvSpPr>
          <p:spPr bwMode="auto">
            <a:xfrm>
              <a:off x="5154" y="3289"/>
              <a:ext cx="169" cy="584"/>
            </a:xfrm>
            <a:custGeom>
              <a:avLst/>
              <a:gdLst>
                <a:gd name="T0" fmla="*/ 0 w 96"/>
                <a:gd name="T1" fmla="*/ 0 h 190"/>
                <a:gd name="T2" fmla="*/ 24 w 96"/>
                <a:gd name="T3" fmla="*/ 95 h 190"/>
                <a:gd name="T4" fmla="*/ 24 w 96"/>
                <a:gd name="T5" fmla="*/ 95 h 190"/>
                <a:gd name="T6" fmla="*/ 48 w 96"/>
                <a:gd name="T7" fmla="*/ 190 h 190"/>
                <a:gd name="T8" fmla="*/ 72 w 96"/>
                <a:gd name="T9" fmla="*/ 95 h 190"/>
                <a:gd name="T10" fmla="*/ 96 w 96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90">
                  <a:moveTo>
                    <a:pt x="0" y="0"/>
                  </a:moveTo>
                  <a:cubicBezTo>
                    <a:pt x="10" y="0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38" y="190"/>
                    <a:pt x="48" y="190"/>
                  </a:cubicBezTo>
                  <a:cubicBezTo>
                    <a:pt x="57" y="190"/>
                    <a:pt x="72" y="95"/>
                    <a:pt x="72" y="95"/>
                  </a:cubicBezTo>
                  <a:cubicBezTo>
                    <a:pt x="72" y="95"/>
                    <a:pt x="86" y="0"/>
                    <a:pt x="96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Freeform 117"/>
            <p:cNvSpPr>
              <a:spLocks/>
            </p:cNvSpPr>
            <p:nvPr/>
          </p:nvSpPr>
          <p:spPr bwMode="auto">
            <a:xfrm>
              <a:off x="5323" y="3289"/>
              <a:ext cx="236" cy="584"/>
            </a:xfrm>
            <a:custGeom>
              <a:avLst/>
              <a:gdLst>
                <a:gd name="T0" fmla="*/ 0 w 134"/>
                <a:gd name="T1" fmla="*/ 0 h 190"/>
                <a:gd name="T2" fmla="*/ 21 w 134"/>
                <a:gd name="T3" fmla="*/ 95 h 190"/>
                <a:gd name="T4" fmla="*/ 21 w 134"/>
                <a:gd name="T5" fmla="*/ 95 h 190"/>
                <a:gd name="T6" fmla="*/ 43 w 134"/>
                <a:gd name="T7" fmla="*/ 190 h 190"/>
                <a:gd name="T8" fmla="*/ 65 w 134"/>
                <a:gd name="T9" fmla="*/ 95 h 190"/>
                <a:gd name="T10" fmla="*/ 87 w 134"/>
                <a:gd name="T11" fmla="*/ 0 h 190"/>
                <a:gd name="T12" fmla="*/ 134 w 134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90">
                  <a:moveTo>
                    <a:pt x="0" y="0"/>
                  </a:moveTo>
                  <a:cubicBezTo>
                    <a:pt x="8" y="0"/>
                    <a:pt x="21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34" y="190"/>
                    <a:pt x="43" y="190"/>
                  </a:cubicBezTo>
                  <a:cubicBezTo>
                    <a:pt x="52" y="190"/>
                    <a:pt x="65" y="95"/>
                    <a:pt x="65" y="95"/>
                  </a:cubicBezTo>
                  <a:cubicBezTo>
                    <a:pt x="65" y="95"/>
                    <a:pt x="78" y="0"/>
                    <a:pt x="87" y="0"/>
                  </a:cubicBezTo>
                  <a:cubicBezTo>
                    <a:pt x="95" y="0"/>
                    <a:pt x="103" y="95"/>
                    <a:pt x="134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Freeform 118"/>
            <p:cNvSpPr>
              <a:spLocks/>
            </p:cNvSpPr>
            <p:nvPr/>
          </p:nvSpPr>
          <p:spPr bwMode="auto">
            <a:xfrm>
              <a:off x="2890" y="3289"/>
              <a:ext cx="420" cy="584"/>
            </a:xfrm>
            <a:custGeom>
              <a:avLst/>
              <a:gdLst>
                <a:gd name="T0" fmla="*/ 238 w 238"/>
                <a:gd name="T1" fmla="*/ 0 h 190"/>
                <a:gd name="T2" fmla="*/ 198 w 238"/>
                <a:gd name="T3" fmla="*/ 95 h 190"/>
                <a:gd name="T4" fmla="*/ 158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79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2" y="0"/>
                    <a:pt x="198" y="95"/>
                    <a:pt x="198" y="95"/>
                  </a:cubicBezTo>
                  <a:cubicBezTo>
                    <a:pt x="198" y="95"/>
                    <a:pt x="174" y="190"/>
                    <a:pt x="158" y="190"/>
                  </a:cubicBezTo>
                  <a:cubicBezTo>
                    <a:pt x="142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5" y="0"/>
                    <a:pt x="79" y="0"/>
                  </a:cubicBezTo>
                  <a:cubicBezTo>
                    <a:pt x="63" y="0"/>
                    <a:pt x="55" y="95"/>
                    <a:pt x="0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Freeform 119"/>
            <p:cNvSpPr>
              <a:spLocks/>
            </p:cNvSpPr>
            <p:nvPr/>
          </p:nvSpPr>
          <p:spPr bwMode="auto">
            <a:xfrm>
              <a:off x="3310" y="3289"/>
              <a:ext cx="264" cy="584"/>
            </a:xfrm>
            <a:custGeom>
              <a:avLst/>
              <a:gdLst>
                <a:gd name="T0" fmla="*/ 0 w 150"/>
                <a:gd name="T1" fmla="*/ 0 h 190"/>
                <a:gd name="T2" fmla="*/ 37 w 150"/>
                <a:gd name="T3" fmla="*/ 95 h 190"/>
                <a:gd name="T4" fmla="*/ 37 w 150"/>
                <a:gd name="T5" fmla="*/ 95 h 190"/>
                <a:gd name="T6" fmla="*/ 75 w 150"/>
                <a:gd name="T7" fmla="*/ 190 h 190"/>
                <a:gd name="T8" fmla="*/ 113 w 150"/>
                <a:gd name="T9" fmla="*/ 95 h 190"/>
                <a:gd name="T10" fmla="*/ 150 w 150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90">
                  <a:moveTo>
                    <a:pt x="0" y="0"/>
                  </a:moveTo>
                  <a:cubicBezTo>
                    <a:pt x="15" y="0"/>
                    <a:pt x="37" y="95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60" y="190"/>
                    <a:pt x="75" y="190"/>
                  </a:cubicBezTo>
                  <a:cubicBezTo>
                    <a:pt x="90" y="190"/>
                    <a:pt x="113" y="95"/>
                    <a:pt x="113" y="95"/>
                  </a:cubicBezTo>
                  <a:cubicBezTo>
                    <a:pt x="113" y="95"/>
                    <a:pt x="135" y="0"/>
                    <a:pt x="150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Freeform 120"/>
            <p:cNvSpPr>
              <a:spLocks/>
            </p:cNvSpPr>
            <p:nvPr/>
          </p:nvSpPr>
          <p:spPr bwMode="auto">
            <a:xfrm>
              <a:off x="3574" y="3289"/>
              <a:ext cx="252" cy="584"/>
            </a:xfrm>
            <a:custGeom>
              <a:avLst/>
              <a:gdLst>
                <a:gd name="T0" fmla="*/ 0 w 143"/>
                <a:gd name="T1" fmla="*/ 0 h 190"/>
                <a:gd name="T2" fmla="*/ 36 w 143"/>
                <a:gd name="T3" fmla="*/ 95 h 190"/>
                <a:gd name="T4" fmla="*/ 36 w 143"/>
                <a:gd name="T5" fmla="*/ 95 h 190"/>
                <a:gd name="T6" fmla="*/ 72 w 143"/>
                <a:gd name="T7" fmla="*/ 190 h 190"/>
                <a:gd name="T8" fmla="*/ 108 w 143"/>
                <a:gd name="T9" fmla="*/ 95 h 190"/>
                <a:gd name="T10" fmla="*/ 143 w 14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0">
                  <a:moveTo>
                    <a:pt x="0" y="0"/>
                  </a:moveTo>
                  <a:cubicBezTo>
                    <a:pt x="15" y="0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58" y="190"/>
                    <a:pt x="72" y="190"/>
                  </a:cubicBezTo>
                  <a:cubicBezTo>
                    <a:pt x="86" y="190"/>
                    <a:pt x="108" y="95"/>
                    <a:pt x="108" y="95"/>
                  </a:cubicBezTo>
                  <a:cubicBezTo>
                    <a:pt x="108" y="95"/>
                    <a:pt x="129" y="0"/>
                    <a:pt x="14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Freeform 121"/>
            <p:cNvSpPr>
              <a:spLocks/>
            </p:cNvSpPr>
            <p:nvPr/>
          </p:nvSpPr>
          <p:spPr bwMode="auto">
            <a:xfrm>
              <a:off x="3826" y="3289"/>
              <a:ext cx="237" cy="584"/>
            </a:xfrm>
            <a:custGeom>
              <a:avLst/>
              <a:gdLst>
                <a:gd name="T0" fmla="*/ 0 w 135"/>
                <a:gd name="T1" fmla="*/ 0 h 190"/>
                <a:gd name="T2" fmla="*/ 34 w 135"/>
                <a:gd name="T3" fmla="*/ 95 h 190"/>
                <a:gd name="T4" fmla="*/ 34 w 135"/>
                <a:gd name="T5" fmla="*/ 95 h 190"/>
                <a:gd name="T6" fmla="*/ 68 w 135"/>
                <a:gd name="T7" fmla="*/ 190 h 190"/>
                <a:gd name="T8" fmla="*/ 101 w 135"/>
                <a:gd name="T9" fmla="*/ 95 h 190"/>
                <a:gd name="T10" fmla="*/ 135 w 13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14" y="0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5"/>
                    <a:pt x="54" y="190"/>
                    <a:pt x="68" y="190"/>
                  </a:cubicBezTo>
                  <a:cubicBezTo>
                    <a:pt x="81" y="190"/>
                    <a:pt x="101" y="95"/>
                    <a:pt x="101" y="95"/>
                  </a:cubicBezTo>
                  <a:cubicBezTo>
                    <a:pt x="101" y="95"/>
                    <a:pt x="122" y="0"/>
                    <a:pt x="13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Freeform 122"/>
            <p:cNvSpPr>
              <a:spLocks/>
            </p:cNvSpPr>
            <p:nvPr/>
          </p:nvSpPr>
          <p:spPr bwMode="auto">
            <a:xfrm>
              <a:off x="4063" y="3289"/>
              <a:ext cx="224" cy="584"/>
            </a:xfrm>
            <a:custGeom>
              <a:avLst/>
              <a:gdLst>
                <a:gd name="T0" fmla="*/ 0 w 127"/>
                <a:gd name="T1" fmla="*/ 0 h 190"/>
                <a:gd name="T2" fmla="*/ 32 w 127"/>
                <a:gd name="T3" fmla="*/ 95 h 190"/>
                <a:gd name="T4" fmla="*/ 32 w 127"/>
                <a:gd name="T5" fmla="*/ 95 h 190"/>
                <a:gd name="T6" fmla="*/ 64 w 127"/>
                <a:gd name="T7" fmla="*/ 190 h 190"/>
                <a:gd name="T8" fmla="*/ 95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3" y="0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51" y="190"/>
                    <a:pt x="64" y="190"/>
                  </a:cubicBezTo>
                  <a:cubicBezTo>
                    <a:pt x="76" y="190"/>
                    <a:pt x="95" y="95"/>
                    <a:pt x="95" y="95"/>
                  </a:cubicBezTo>
                  <a:cubicBezTo>
                    <a:pt x="95" y="95"/>
                    <a:pt x="115" y="0"/>
                    <a:pt x="127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Freeform 123"/>
            <p:cNvSpPr>
              <a:spLocks/>
            </p:cNvSpPr>
            <p:nvPr/>
          </p:nvSpPr>
          <p:spPr bwMode="auto">
            <a:xfrm>
              <a:off x="4287" y="3289"/>
              <a:ext cx="210" cy="584"/>
            </a:xfrm>
            <a:custGeom>
              <a:avLst/>
              <a:gdLst>
                <a:gd name="T0" fmla="*/ 0 w 119"/>
                <a:gd name="T1" fmla="*/ 0 h 190"/>
                <a:gd name="T2" fmla="*/ 30 w 119"/>
                <a:gd name="T3" fmla="*/ 95 h 190"/>
                <a:gd name="T4" fmla="*/ 30 w 119"/>
                <a:gd name="T5" fmla="*/ 95 h 190"/>
                <a:gd name="T6" fmla="*/ 60 w 119"/>
                <a:gd name="T7" fmla="*/ 190 h 190"/>
                <a:gd name="T8" fmla="*/ 89 w 119"/>
                <a:gd name="T9" fmla="*/ 95 h 190"/>
                <a:gd name="T10" fmla="*/ 119 w 119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90">
                  <a:moveTo>
                    <a:pt x="0" y="0"/>
                  </a:moveTo>
                  <a:cubicBezTo>
                    <a:pt x="12" y="0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48" y="190"/>
                    <a:pt x="60" y="190"/>
                  </a:cubicBezTo>
                  <a:cubicBezTo>
                    <a:pt x="72" y="190"/>
                    <a:pt x="89" y="95"/>
                    <a:pt x="89" y="95"/>
                  </a:cubicBezTo>
                  <a:cubicBezTo>
                    <a:pt x="89" y="95"/>
                    <a:pt x="107" y="0"/>
                    <a:pt x="119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Freeform 124"/>
            <p:cNvSpPr>
              <a:spLocks/>
            </p:cNvSpPr>
            <p:nvPr/>
          </p:nvSpPr>
          <p:spPr bwMode="auto">
            <a:xfrm>
              <a:off x="4497" y="3289"/>
              <a:ext cx="195" cy="584"/>
            </a:xfrm>
            <a:custGeom>
              <a:avLst/>
              <a:gdLst>
                <a:gd name="T0" fmla="*/ 0 w 111"/>
                <a:gd name="T1" fmla="*/ 0 h 190"/>
                <a:gd name="T2" fmla="*/ 28 w 111"/>
                <a:gd name="T3" fmla="*/ 95 h 190"/>
                <a:gd name="T4" fmla="*/ 28 w 111"/>
                <a:gd name="T5" fmla="*/ 95 h 190"/>
                <a:gd name="T6" fmla="*/ 56 w 111"/>
                <a:gd name="T7" fmla="*/ 190 h 190"/>
                <a:gd name="T8" fmla="*/ 84 w 111"/>
                <a:gd name="T9" fmla="*/ 95 h 190"/>
                <a:gd name="T10" fmla="*/ 111 w 11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90">
                  <a:moveTo>
                    <a:pt x="0" y="0"/>
                  </a:moveTo>
                  <a:cubicBezTo>
                    <a:pt x="11" y="0"/>
                    <a:pt x="28" y="95"/>
                    <a:pt x="28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8" y="95"/>
                    <a:pt x="45" y="190"/>
                    <a:pt x="56" y="190"/>
                  </a:cubicBezTo>
                  <a:cubicBezTo>
                    <a:pt x="67" y="190"/>
                    <a:pt x="84" y="95"/>
                    <a:pt x="84" y="95"/>
                  </a:cubicBezTo>
                  <a:cubicBezTo>
                    <a:pt x="84" y="95"/>
                    <a:pt x="100" y="0"/>
                    <a:pt x="11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125"/>
            <p:cNvSpPr>
              <a:spLocks/>
            </p:cNvSpPr>
            <p:nvPr/>
          </p:nvSpPr>
          <p:spPr bwMode="auto">
            <a:xfrm>
              <a:off x="4692" y="3289"/>
              <a:ext cx="183" cy="584"/>
            </a:xfrm>
            <a:custGeom>
              <a:avLst/>
              <a:gdLst>
                <a:gd name="T0" fmla="*/ 0 w 104"/>
                <a:gd name="T1" fmla="*/ 0 h 190"/>
                <a:gd name="T2" fmla="*/ 26 w 104"/>
                <a:gd name="T3" fmla="*/ 95 h 190"/>
                <a:gd name="T4" fmla="*/ 26 w 104"/>
                <a:gd name="T5" fmla="*/ 95 h 190"/>
                <a:gd name="T6" fmla="*/ 52 w 104"/>
                <a:gd name="T7" fmla="*/ 190 h 190"/>
                <a:gd name="T8" fmla="*/ 78 w 104"/>
                <a:gd name="T9" fmla="*/ 95 h 190"/>
                <a:gd name="T10" fmla="*/ 104 w 104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90">
                  <a:moveTo>
                    <a:pt x="0" y="0"/>
                  </a:moveTo>
                  <a:cubicBezTo>
                    <a:pt x="11" y="0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42" y="190"/>
                    <a:pt x="52" y="190"/>
                  </a:cubicBezTo>
                  <a:cubicBezTo>
                    <a:pt x="62" y="190"/>
                    <a:pt x="78" y="95"/>
                    <a:pt x="78" y="95"/>
                  </a:cubicBezTo>
                  <a:cubicBezTo>
                    <a:pt x="78" y="95"/>
                    <a:pt x="93" y="0"/>
                    <a:pt x="104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Freeform 126"/>
            <p:cNvSpPr>
              <a:spLocks/>
            </p:cNvSpPr>
            <p:nvPr/>
          </p:nvSpPr>
          <p:spPr bwMode="auto">
            <a:xfrm>
              <a:off x="4875" y="3289"/>
              <a:ext cx="168" cy="584"/>
            </a:xfrm>
            <a:custGeom>
              <a:avLst/>
              <a:gdLst>
                <a:gd name="T0" fmla="*/ 0 w 95"/>
                <a:gd name="T1" fmla="*/ 0 h 190"/>
                <a:gd name="T2" fmla="*/ 23 w 95"/>
                <a:gd name="T3" fmla="*/ 95 h 190"/>
                <a:gd name="T4" fmla="*/ 23 w 95"/>
                <a:gd name="T5" fmla="*/ 95 h 190"/>
                <a:gd name="T6" fmla="*/ 47 w 95"/>
                <a:gd name="T7" fmla="*/ 190 h 190"/>
                <a:gd name="T8" fmla="*/ 71 w 95"/>
                <a:gd name="T9" fmla="*/ 95 h 190"/>
                <a:gd name="T10" fmla="*/ 95 w 9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9" y="0"/>
                    <a:pt x="23" y="95"/>
                    <a:pt x="23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5"/>
                    <a:pt x="38" y="190"/>
                    <a:pt x="47" y="190"/>
                  </a:cubicBezTo>
                  <a:cubicBezTo>
                    <a:pt x="57" y="190"/>
                    <a:pt x="71" y="95"/>
                    <a:pt x="71" y="95"/>
                  </a:cubicBezTo>
                  <a:cubicBezTo>
                    <a:pt x="71" y="95"/>
                    <a:pt x="85" y="0"/>
                    <a:pt x="9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127"/>
            <p:cNvSpPr>
              <a:spLocks/>
            </p:cNvSpPr>
            <p:nvPr/>
          </p:nvSpPr>
          <p:spPr bwMode="auto">
            <a:xfrm>
              <a:off x="5043" y="3289"/>
              <a:ext cx="237" cy="584"/>
            </a:xfrm>
            <a:custGeom>
              <a:avLst/>
              <a:gdLst>
                <a:gd name="T0" fmla="*/ 0 w 135"/>
                <a:gd name="T1" fmla="*/ 0 h 190"/>
                <a:gd name="T2" fmla="*/ 22 w 135"/>
                <a:gd name="T3" fmla="*/ 95 h 190"/>
                <a:gd name="T4" fmla="*/ 22 w 135"/>
                <a:gd name="T5" fmla="*/ 95 h 190"/>
                <a:gd name="T6" fmla="*/ 43 w 135"/>
                <a:gd name="T7" fmla="*/ 190 h 190"/>
                <a:gd name="T8" fmla="*/ 65 w 135"/>
                <a:gd name="T9" fmla="*/ 95 h 190"/>
                <a:gd name="T10" fmla="*/ 87 w 135"/>
                <a:gd name="T11" fmla="*/ 0 h 190"/>
                <a:gd name="T12" fmla="*/ 135 w 135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9" y="0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35" y="190"/>
                    <a:pt x="43" y="190"/>
                  </a:cubicBezTo>
                  <a:cubicBezTo>
                    <a:pt x="52" y="190"/>
                    <a:pt x="65" y="95"/>
                    <a:pt x="65" y="95"/>
                  </a:cubicBezTo>
                  <a:cubicBezTo>
                    <a:pt x="65" y="95"/>
                    <a:pt x="78" y="0"/>
                    <a:pt x="87" y="0"/>
                  </a:cubicBezTo>
                  <a:cubicBezTo>
                    <a:pt x="95" y="0"/>
                    <a:pt x="103" y="95"/>
                    <a:pt x="135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Freeform 128"/>
            <p:cNvSpPr>
              <a:spLocks/>
            </p:cNvSpPr>
            <p:nvPr/>
          </p:nvSpPr>
          <p:spPr bwMode="auto">
            <a:xfrm>
              <a:off x="2624" y="3289"/>
              <a:ext cx="420" cy="584"/>
            </a:xfrm>
            <a:custGeom>
              <a:avLst/>
              <a:gdLst>
                <a:gd name="T0" fmla="*/ 238 w 238"/>
                <a:gd name="T1" fmla="*/ 0 h 190"/>
                <a:gd name="T2" fmla="*/ 198 w 238"/>
                <a:gd name="T3" fmla="*/ 95 h 190"/>
                <a:gd name="T4" fmla="*/ 158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79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2" y="0"/>
                    <a:pt x="198" y="95"/>
                    <a:pt x="198" y="95"/>
                  </a:cubicBezTo>
                  <a:cubicBezTo>
                    <a:pt x="198" y="95"/>
                    <a:pt x="174" y="190"/>
                    <a:pt x="158" y="190"/>
                  </a:cubicBezTo>
                  <a:cubicBezTo>
                    <a:pt x="143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5" y="0"/>
                    <a:pt x="79" y="0"/>
                  </a:cubicBezTo>
                  <a:cubicBezTo>
                    <a:pt x="63" y="0"/>
                    <a:pt x="55" y="95"/>
                    <a:pt x="0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Freeform 129"/>
            <p:cNvSpPr>
              <a:spLocks/>
            </p:cNvSpPr>
            <p:nvPr/>
          </p:nvSpPr>
          <p:spPr bwMode="auto">
            <a:xfrm>
              <a:off x="3044" y="3289"/>
              <a:ext cx="266" cy="584"/>
            </a:xfrm>
            <a:custGeom>
              <a:avLst/>
              <a:gdLst>
                <a:gd name="T0" fmla="*/ 0 w 151"/>
                <a:gd name="T1" fmla="*/ 0 h 190"/>
                <a:gd name="T2" fmla="*/ 38 w 151"/>
                <a:gd name="T3" fmla="*/ 95 h 190"/>
                <a:gd name="T4" fmla="*/ 38 w 151"/>
                <a:gd name="T5" fmla="*/ 95 h 190"/>
                <a:gd name="T6" fmla="*/ 75 w 151"/>
                <a:gd name="T7" fmla="*/ 190 h 190"/>
                <a:gd name="T8" fmla="*/ 113 w 151"/>
                <a:gd name="T9" fmla="*/ 95 h 190"/>
                <a:gd name="T10" fmla="*/ 151 w 15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0">
                  <a:moveTo>
                    <a:pt x="0" y="0"/>
                  </a:moveTo>
                  <a:cubicBezTo>
                    <a:pt x="15" y="0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60" y="190"/>
                    <a:pt x="75" y="190"/>
                  </a:cubicBezTo>
                  <a:cubicBezTo>
                    <a:pt x="90" y="190"/>
                    <a:pt x="113" y="95"/>
                    <a:pt x="113" y="95"/>
                  </a:cubicBezTo>
                  <a:cubicBezTo>
                    <a:pt x="113" y="95"/>
                    <a:pt x="136" y="0"/>
                    <a:pt x="15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Freeform 130"/>
            <p:cNvSpPr>
              <a:spLocks/>
            </p:cNvSpPr>
            <p:nvPr/>
          </p:nvSpPr>
          <p:spPr bwMode="auto">
            <a:xfrm>
              <a:off x="3310" y="3289"/>
              <a:ext cx="250" cy="584"/>
            </a:xfrm>
            <a:custGeom>
              <a:avLst/>
              <a:gdLst>
                <a:gd name="T0" fmla="*/ 0 w 142"/>
                <a:gd name="T1" fmla="*/ 0 h 190"/>
                <a:gd name="T2" fmla="*/ 35 w 142"/>
                <a:gd name="T3" fmla="*/ 95 h 190"/>
                <a:gd name="T4" fmla="*/ 35 w 142"/>
                <a:gd name="T5" fmla="*/ 95 h 190"/>
                <a:gd name="T6" fmla="*/ 71 w 142"/>
                <a:gd name="T7" fmla="*/ 190 h 190"/>
                <a:gd name="T8" fmla="*/ 107 w 142"/>
                <a:gd name="T9" fmla="*/ 95 h 190"/>
                <a:gd name="T10" fmla="*/ 142 w 142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190">
                  <a:moveTo>
                    <a:pt x="0" y="0"/>
                  </a:moveTo>
                  <a:cubicBezTo>
                    <a:pt x="14" y="0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57" y="190"/>
                    <a:pt x="71" y="190"/>
                  </a:cubicBezTo>
                  <a:cubicBezTo>
                    <a:pt x="85" y="190"/>
                    <a:pt x="107" y="95"/>
                    <a:pt x="107" y="95"/>
                  </a:cubicBezTo>
                  <a:cubicBezTo>
                    <a:pt x="107" y="95"/>
                    <a:pt x="128" y="0"/>
                    <a:pt x="142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131"/>
            <p:cNvSpPr>
              <a:spLocks/>
            </p:cNvSpPr>
            <p:nvPr/>
          </p:nvSpPr>
          <p:spPr bwMode="auto">
            <a:xfrm>
              <a:off x="3560" y="3289"/>
              <a:ext cx="237" cy="584"/>
            </a:xfrm>
            <a:custGeom>
              <a:avLst/>
              <a:gdLst>
                <a:gd name="T0" fmla="*/ 0 w 135"/>
                <a:gd name="T1" fmla="*/ 0 h 190"/>
                <a:gd name="T2" fmla="*/ 34 w 135"/>
                <a:gd name="T3" fmla="*/ 95 h 190"/>
                <a:gd name="T4" fmla="*/ 34 w 135"/>
                <a:gd name="T5" fmla="*/ 95 h 190"/>
                <a:gd name="T6" fmla="*/ 68 w 135"/>
                <a:gd name="T7" fmla="*/ 190 h 190"/>
                <a:gd name="T8" fmla="*/ 102 w 135"/>
                <a:gd name="T9" fmla="*/ 95 h 190"/>
                <a:gd name="T10" fmla="*/ 135 w 13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14" y="0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5"/>
                    <a:pt x="54" y="190"/>
                    <a:pt x="68" y="190"/>
                  </a:cubicBezTo>
                  <a:cubicBezTo>
                    <a:pt x="81" y="190"/>
                    <a:pt x="102" y="95"/>
                    <a:pt x="102" y="95"/>
                  </a:cubicBezTo>
                  <a:cubicBezTo>
                    <a:pt x="102" y="95"/>
                    <a:pt x="122" y="0"/>
                    <a:pt x="13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Freeform 132"/>
            <p:cNvSpPr>
              <a:spLocks/>
            </p:cNvSpPr>
            <p:nvPr/>
          </p:nvSpPr>
          <p:spPr bwMode="auto">
            <a:xfrm>
              <a:off x="3797" y="3289"/>
              <a:ext cx="224" cy="584"/>
            </a:xfrm>
            <a:custGeom>
              <a:avLst/>
              <a:gdLst>
                <a:gd name="T0" fmla="*/ 0 w 127"/>
                <a:gd name="T1" fmla="*/ 0 h 190"/>
                <a:gd name="T2" fmla="*/ 32 w 127"/>
                <a:gd name="T3" fmla="*/ 95 h 190"/>
                <a:gd name="T4" fmla="*/ 32 w 127"/>
                <a:gd name="T5" fmla="*/ 95 h 190"/>
                <a:gd name="T6" fmla="*/ 64 w 127"/>
                <a:gd name="T7" fmla="*/ 190 h 190"/>
                <a:gd name="T8" fmla="*/ 96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3" y="0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51" y="190"/>
                    <a:pt x="64" y="190"/>
                  </a:cubicBezTo>
                  <a:cubicBezTo>
                    <a:pt x="77" y="190"/>
                    <a:pt x="96" y="95"/>
                    <a:pt x="96" y="95"/>
                  </a:cubicBezTo>
                  <a:cubicBezTo>
                    <a:pt x="96" y="95"/>
                    <a:pt x="115" y="0"/>
                    <a:pt x="127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Freeform 133"/>
            <p:cNvSpPr>
              <a:spLocks/>
            </p:cNvSpPr>
            <p:nvPr/>
          </p:nvSpPr>
          <p:spPr bwMode="auto">
            <a:xfrm>
              <a:off x="4021" y="3289"/>
              <a:ext cx="210" cy="584"/>
            </a:xfrm>
            <a:custGeom>
              <a:avLst/>
              <a:gdLst>
                <a:gd name="T0" fmla="*/ 0 w 119"/>
                <a:gd name="T1" fmla="*/ 0 h 190"/>
                <a:gd name="T2" fmla="*/ 30 w 119"/>
                <a:gd name="T3" fmla="*/ 95 h 190"/>
                <a:gd name="T4" fmla="*/ 30 w 119"/>
                <a:gd name="T5" fmla="*/ 95 h 190"/>
                <a:gd name="T6" fmla="*/ 60 w 119"/>
                <a:gd name="T7" fmla="*/ 190 h 190"/>
                <a:gd name="T8" fmla="*/ 90 w 119"/>
                <a:gd name="T9" fmla="*/ 95 h 190"/>
                <a:gd name="T10" fmla="*/ 119 w 119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90">
                  <a:moveTo>
                    <a:pt x="0" y="0"/>
                  </a:moveTo>
                  <a:cubicBezTo>
                    <a:pt x="12" y="0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48" y="190"/>
                    <a:pt x="60" y="190"/>
                  </a:cubicBezTo>
                  <a:cubicBezTo>
                    <a:pt x="72" y="190"/>
                    <a:pt x="90" y="95"/>
                    <a:pt x="90" y="95"/>
                  </a:cubicBezTo>
                  <a:cubicBezTo>
                    <a:pt x="90" y="95"/>
                    <a:pt x="108" y="0"/>
                    <a:pt x="119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7" name="Freeform 134"/>
            <p:cNvSpPr>
              <a:spLocks/>
            </p:cNvSpPr>
            <p:nvPr/>
          </p:nvSpPr>
          <p:spPr bwMode="auto">
            <a:xfrm>
              <a:off x="4231" y="3289"/>
              <a:ext cx="197" cy="584"/>
            </a:xfrm>
            <a:custGeom>
              <a:avLst/>
              <a:gdLst>
                <a:gd name="T0" fmla="*/ 0 w 112"/>
                <a:gd name="T1" fmla="*/ 0 h 190"/>
                <a:gd name="T2" fmla="*/ 28 w 112"/>
                <a:gd name="T3" fmla="*/ 95 h 190"/>
                <a:gd name="T4" fmla="*/ 28 w 112"/>
                <a:gd name="T5" fmla="*/ 95 h 190"/>
                <a:gd name="T6" fmla="*/ 56 w 112"/>
                <a:gd name="T7" fmla="*/ 190 h 190"/>
                <a:gd name="T8" fmla="*/ 84 w 112"/>
                <a:gd name="T9" fmla="*/ 95 h 190"/>
                <a:gd name="T10" fmla="*/ 112 w 112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90">
                  <a:moveTo>
                    <a:pt x="0" y="0"/>
                  </a:moveTo>
                  <a:cubicBezTo>
                    <a:pt x="12" y="0"/>
                    <a:pt x="28" y="95"/>
                    <a:pt x="28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8" y="95"/>
                    <a:pt x="45" y="190"/>
                    <a:pt x="56" y="190"/>
                  </a:cubicBezTo>
                  <a:cubicBezTo>
                    <a:pt x="67" y="190"/>
                    <a:pt x="84" y="95"/>
                    <a:pt x="84" y="95"/>
                  </a:cubicBezTo>
                  <a:cubicBezTo>
                    <a:pt x="84" y="95"/>
                    <a:pt x="100" y="0"/>
                    <a:pt x="112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Freeform 135"/>
            <p:cNvSpPr>
              <a:spLocks/>
            </p:cNvSpPr>
            <p:nvPr/>
          </p:nvSpPr>
          <p:spPr bwMode="auto">
            <a:xfrm>
              <a:off x="4428" y="3289"/>
              <a:ext cx="181" cy="584"/>
            </a:xfrm>
            <a:custGeom>
              <a:avLst/>
              <a:gdLst>
                <a:gd name="T0" fmla="*/ 0 w 103"/>
                <a:gd name="T1" fmla="*/ 0 h 190"/>
                <a:gd name="T2" fmla="*/ 25 w 103"/>
                <a:gd name="T3" fmla="*/ 95 h 190"/>
                <a:gd name="T4" fmla="*/ 25 w 103"/>
                <a:gd name="T5" fmla="*/ 95 h 190"/>
                <a:gd name="T6" fmla="*/ 51 w 103"/>
                <a:gd name="T7" fmla="*/ 190 h 190"/>
                <a:gd name="T8" fmla="*/ 77 w 103"/>
                <a:gd name="T9" fmla="*/ 95 h 190"/>
                <a:gd name="T10" fmla="*/ 103 w 10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90">
                  <a:moveTo>
                    <a:pt x="0" y="0"/>
                  </a:moveTo>
                  <a:cubicBezTo>
                    <a:pt x="10" y="0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5"/>
                    <a:pt x="41" y="190"/>
                    <a:pt x="51" y="190"/>
                  </a:cubicBezTo>
                  <a:cubicBezTo>
                    <a:pt x="61" y="190"/>
                    <a:pt x="77" y="95"/>
                    <a:pt x="77" y="95"/>
                  </a:cubicBezTo>
                  <a:cubicBezTo>
                    <a:pt x="77" y="95"/>
                    <a:pt x="92" y="0"/>
                    <a:pt x="10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Freeform 136"/>
            <p:cNvSpPr>
              <a:spLocks/>
            </p:cNvSpPr>
            <p:nvPr/>
          </p:nvSpPr>
          <p:spPr bwMode="auto">
            <a:xfrm>
              <a:off x="4609" y="3289"/>
              <a:ext cx="168" cy="584"/>
            </a:xfrm>
            <a:custGeom>
              <a:avLst/>
              <a:gdLst>
                <a:gd name="T0" fmla="*/ 0 w 95"/>
                <a:gd name="T1" fmla="*/ 0 h 190"/>
                <a:gd name="T2" fmla="*/ 24 w 95"/>
                <a:gd name="T3" fmla="*/ 95 h 190"/>
                <a:gd name="T4" fmla="*/ 24 w 95"/>
                <a:gd name="T5" fmla="*/ 95 h 190"/>
                <a:gd name="T6" fmla="*/ 47 w 95"/>
                <a:gd name="T7" fmla="*/ 190 h 190"/>
                <a:gd name="T8" fmla="*/ 71 w 95"/>
                <a:gd name="T9" fmla="*/ 95 h 190"/>
                <a:gd name="T10" fmla="*/ 95 w 9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9" y="0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38" y="190"/>
                    <a:pt x="47" y="190"/>
                  </a:cubicBezTo>
                  <a:cubicBezTo>
                    <a:pt x="57" y="190"/>
                    <a:pt x="71" y="95"/>
                    <a:pt x="71" y="95"/>
                  </a:cubicBezTo>
                  <a:cubicBezTo>
                    <a:pt x="71" y="95"/>
                    <a:pt x="85" y="0"/>
                    <a:pt x="9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Freeform 137"/>
            <p:cNvSpPr>
              <a:spLocks/>
            </p:cNvSpPr>
            <p:nvPr/>
          </p:nvSpPr>
          <p:spPr bwMode="auto">
            <a:xfrm>
              <a:off x="4777" y="3289"/>
              <a:ext cx="237" cy="584"/>
            </a:xfrm>
            <a:custGeom>
              <a:avLst/>
              <a:gdLst>
                <a:gd name="T0" fmla="*/ 0 w 135"/>
                <a:gd name="T1" fmla="*/ 0 h 190"/>
                <a:gd name="T2" fmla="*/ 22 w 135"/>
                <a:gd name="T3" fmla="*/ 95 h 190"/>
                <a:gd name="T4" fmla="*/ 22 w 135"/>
                <a:gd name="T5" fmla="*/ 95 h 190"/>
                <a:gd name="T6" fmla="*/ 44 w 135"/>
                <a:gd name="T7" fmla="*/ 190 h 190"/>
                <a:gd name="T8" fmla="*/ 65 w 135"/>
                <a:gd name="T9" fmla="*/ 95 h 190"/>
                <a:gd name="T10" fmla="*/ 87 w 135"/>
                <a:gd name="T11" fmla="*/ 0 h 190"/>
                <a:gd name="T12" fmla="*/ 135 w 135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9" y="0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35" y="190"/>
                    <a:pt x="44" y="190"/>
                  </a:cubicBezTo>
                  <a:cubicBezTo>
                    <a:pt x="52" y="190"/>
                    <a:pt x="65" y="95"/>
                    <a:pt x="65" y="95"/>
                  </a:cubicBezTo>
                  <a:cubicBezTo>
                    <a:pt x="65" y="95"/>
                    <a:pt x="79" y="0"/>
                    <a:pt x="87" y="0"/>
                  </a:cubicBezTo>
                  <a:cubicBezTo>
                    <a:pt x="95" y="0"/>
                    <a:pt x="103" y="95"/>
                    <a:pt x="135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Freeform 138"/>
            <p:cNvSpPr>
              <a:spLocks/>
            </p:cNvSpPr>
            <p:nvPr/>
          </p:nvSpPr>
          <p:spPr bwMode="auto">
            <a:xfrm>
              <a:off x="2373" y="3289"/>
              <a:ext cx="419" cy="584"/>
            </a:xfrm>
            <a:custGeom>
              <a:avLst/>
              <a:gdLst>
                <a:gd name="T0" fmla="*/ 238 w 238"/>
                <a:gd name="T1" fmla="*/ 0 h 190"/>
                <a:gd name="T2" fmla="*/ 198 w 238"/>
                <a:gd name="T3" fmla="*/ 95 h 190"/>
                <a:gd name="T4" fmla="*/ 159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79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2" y="0"/>
                    <a:pt x="198" y="95"/>
                    <a:pt x="198" y="95"/>
                  </a:cubicBezTo>
                  <a:cubicBezTo>
                    <a:pt x="198" y="95"/>
                    <a:pt x="174" y="190"/>
                    <a:pt x="159" y="190"/>
                  </a:cubicBezTo>
                  <a:cubicBezTo>
                    <a:pt x="143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5" y="0"/>
                    <a:pt x="79" y="0"/>
                  </a:cubicBezTo>
                  <a:cubicBezTo>
                    <a:pt x="63" y="0"/>
                    <a:pt x="55" y="95"/>
                    <a:pt x="0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2" name="Freeform 139"/>
            <p:cNvSpPr>
              <a:spLocks/>
            </p:cNvSpPr>
            <p:nvPr/>
          </p:nvSpPr>
          <p:spPr bwMode="auto">
            <a:xfrm>
              <a:off x="2792" y="3289"/>
              <a:ext cx="266" cy="584"/>
            </a:xfrm>
            <a:custGeom>
              <a:avLst/>
              <a:gdLst>
                <a:gd name="T0" fmla="*/ 0 w 151"/>
                <a:gd name="T1" fmla="*/ 0 h 190"/>
                <a:gd name="T2" fmla="*/ 38 w 151"/>
                <a:gd name="T3" fmla="*/ 95 h 190"/>
                <a:gd name="T4" fmla="*/ 38 w 151"/>
                <a:gd name="T5" fmla="*/ 95 h 190"/>
                <a:gd name="T6" fmla="*/ 75 w 151"/>
                <a:gd name="T7" fmla="*/ 190 h 190"/>
                <a:gd name="T8" fmla="*/ 113 w 151"/>
                <a:gd name="T9" fmla="*/ 95 h 190"/>
                <a:gd name="T10" fmla="*/ 151 w 15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0">
                  <a:moveTo>
                    <a:pt x="0" y="0"/>
                  </a:moveTo>
                  <a:cubicBezTo>
                    <a:pt x="15" y="0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60" y="190"/>
                    <a:pt x="75" y="190"/>
                  </a:cubicBezTo>
                  <a:cubicBezTo>
                    <a:pt x="90" y="190"/>
                    <a:pt x="113" y="95"/>
                    <a:pt x="113" y="95"/>
                  </a:cubicBezTo>
                  <a:cubicBezTo>
                    <a:pt x="113" y="95"/>
                    <a:pt x="136" y="0"/>
                    <a:pt x="15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3" name="Freeform 140"/>
            <p:cNvSpPr>
              <a:spLocks/>
            </p:cNvSpPr>
            <p:nvPr/>
          </p:nvSpPr>
          <p:spPr bwMode="auto">
            <a:xfrm>
              <a:off x="3058" y="3289"/>
              <a:ext cx="252" cy="584"/>
            </a:xfrm>
            <a:custGeom>
              <a:avLst/>
              <a:gdLst>
                <a:gd name="T0" fmla="*/ 0 w 143"/>
                <a:gd name="T1" fmla="*/ 0 h 190"/>
                <a:gd name="T2" fmla="*/ 35 w 143"/>
                <a:gd name="T3" fmla="*/ 95 h 190"/>
                <a:gd name="T4" fmla="*/ 35 w 143"/>
                <a:gd name="T5" fmla="*/ 95 h 190"/>
                <a:gd name="T6" fmla="*/ 71 w 143"/>
                <a:gd name="T7" fmla="*/ 190 h 190"/>
                <a:gd name="T8" fmla="*/ 107 w 143"/>
                <a:gd name="T9" fmla="*/ 95 h 190"/>
                <a:gd name="T10" fmla="*/ 143 w 14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0">
                  <a:moveTo>
                    <a:pt x="0" y="0"/>
                  </a:moveTo>
                  <a:cubicBezTo>
                    <a:pt x="14" y="0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57" y="190"/>
                    <a:pt x="71" y="190"/>
                  </a:cubicBezTo>
                  <a:cubicBezTo>
                    <a:pt x="85" y="190"/>
                    <a:pt x="107" y="95"/>
                    <a:pt x="107" y="95"/>
                  </a:cubicBezTo>
                  <a:cubicBezTo>
                    <a:pt x="107" y="95"/>
                    <a:pt x="128" y="0"/>
                    <a:pt x="14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Freeform 141"/>
            <p:cNvSpPr>
              <a:spLocks/>
            </p:cNvSpPr>
            <p:nvPr/>
          </p:nvSpPr>
          <p:spPr bwMode="auto">
            <a:xfrm>
              <a:off x="3310" y="3289"/>
              <a:ext cx="237" cy="584"/>
            </a:xfrm>
            <a:custGeom>
              <a:avLst/>
              <a:gdLst>
                <a:gd name="T0" fmla="*/ 0 w 135"/>
                <a:gd name="T1" fmla="*/ 0 h 190"/>
                <a:gd name="T2" fmla="*/ 33 w 135"/>
                <a:gd name="T3" fmla="*/ 95 h 190"/>
                <a:gd name="T4" fmla="*/ 33 w 135"/>
                <a:gd name="T5" fmla="*/ 95 h 190"/>
                <a:gd name="T6" fmla="*/ 67 w 135"/>
                <a:gd name="T7" fmla="*/ 190 h 190"/>
                <a:gd name="T8" fmla="*/ 101 w 135"/>
                <a:gd name="T9" fmla="*/ 95 h 190"/>
                <a:gd name="T10" fmla="*/ 135 w 13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13" y="0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54" y="190"/>
                    <a:pt x="67" y="190"/>
                  </a:cubicBezTo>
                  <a:cubicBezTo>
                    <a:pt x="81" y="190"/>
                    <a:pt x="101" y="95"/>
                    <a:pt x="101" y="95"/>
                  </a:cubicBezTo>
                  <a:cubicBezTo>
                    <a:pt x="101" y="95"/>
                    <a:pt x="121" y="0"/>
                    <a:pt x="13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Freeform 142"/>
            <p:cNvSpPr>
              <a:spLocks/>
            </p:cNvSpPr>
            <p:nvPr/>
          </p:nvSpPr>
          <p:spPr bwMode="auto">
            <a:xfrm>
              <a:off x="3547" y="3289"/>
              <a:ext cx="224" cy="584"/>
            </a:xfrm>
            <a:custGeom>
              <a:avLst/>
              <a:gdLst>
                <a:gd name="T0" fmla="*/ 0 w 127"/>
                <a:gd name="T1" fmla="*/ 0 h 190"/>
                <a:gd name="T2" fmla="*/ 31 w 127"/>
                <a:gd name="T3" fmla="*/ 95 h 190"/>
                <a:gd name="T4" fmla="*/ 31 w 127"/>
                <a:gd name="T5" fmla="*/ 95 h 190"/>
                <a:gd name="T6" fmla="*/ 63 w 127"/>
                <a:gd name="T7" fmla="*/ 190 h 190"/>
                <a:gd name="T8" fmla="*/ 95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2" y="0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50" y="190"/>
                    <a:pt x="63" y="190"/>
                  </a:cubicBezTo>
                  <a:cubicBezTo>
                    <a:pt x="76" y="190"/>
                    <a:pt x="95" y="95"/>
                    <a:pt x="95" y="95"/>
                  </a:cubicBezTo>
                  <a:cubicBezTo>
                    <a:pt x="95" y="95"/>
                    <a:pt x="114" y="0"/>
                    <a:pt x="127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Freeform 143"/>
            <p:cNvSpPr>
              <a:spLocks/>
            </p:cNvSpPr>
            <p:nvPr/>
          </p:nvSpPr>
          <p:spPr bwMode="auto">
            <a:xfrm>
              <a:off x="3771" y="3289"/>
              <a:ext cx="210" cy="584"/>
            </a:xfrm>
            <a:custGeom>
              <a:avLst/>
              <a:gdLst>
                <a:gd name="T0" fmla="*/ 0 w 119"/>
                <a:gd name="T1" fmla="*/ 0 h 190"/>
                <a:gd name="T2" fmla="*/ 29 w 119"/>
                <a:gd name="T3" fmla="*/ 95 h 190"/>
                <a:gd name="T4" fmla="*/ 29 w 119"/>
                <a:gd name="T5" fmla="*/ 95 h 190"/>
                <a:gd name="T6" fmla="*/ 59 w 119"/>
                <a:gd name="T7" fmla="*/ 190 h 190"/>
                <a:gd name="T8" fmla="*/ 89 w 119"/>
                <a:gd name="T9" fmla="*/ 95 h 190"/>
                <a:gd name="T10" fmla="*/ 119 w 119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90">
                  <a:moveTo>
                    <a:pt x="0" y="0"/>
                  </a:moveTo>
                  <a:cubicBezTo>
                    <a:pt x="11" y="0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47" y="190"/>
                    <a:pt x="59" y="190"/>
                  </a:cubicBezTo>
                  <a:cubicBezTo>
                    <a:pt x="71" y="190"/>
                    <a:pt x="89" y="95"/>
                    <a:pt x="89" y="95"/>
                  </a:cubicBezTo>
                  <a:cubicBezTo>
                    <a:pt x="89" y="95"/>
                    <a:pt x="107" y="0"/>
                    <a:pt x="119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Freeform 144"/>
            <p:cNvSpPr>
              <a:spLocks/>
            </p:cNvSpPr>
            <p:nvPr/>
          </p:nvSpPr>
          <p:spPr bwMode="auto">
            <a:xfrm>
              <a:off x="3981" y="3289"/>
              <a:ext cx="195" cy="584"/>
            </a:xfrm>
            <a:custGeom>
              <a:avLst/>
              <a:gdLst>
                <a:gd name="T0" fmla="*/ 0 w 111"/>
                <a:gd name="T1" fmla="*/ 0 h 190"/>
                <a:gd name="T2" fmla="*/ 27 w 111"/>
                <a:gd name="T3" fmla="*/ 95 h 190"/>
                <a:gd name="T4" fmla="*/ 27 w 111"/>
                <a:gd name="T5" fmla="*/ 95 h 190"/>
                <a:gd name="T6" fmla="*/ 55 w 111"/>
                <a:gd name="T7" fmla="*/ 190 h 190"/>
                <a:gd name="T8" fmla="*/ 83 w 111"/>
                <a:gd name="T9" fmla="*/ 95 h 190"/>
                <a:gd name="T10" fmla="*/ 111 w 11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90">
                  <a:moveTo>
                    <a:pt x="0" y="0"/>
                  </a:moveTo>
                  <a:cubicBezTo>
                    <a:pt x="11" y="0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44" y="190"/>
                    <a:pt x="55" y="190"/>
                  </a:cubicBezTo>
                  <a:cubicBezTo>
                    <a:pt x="66" y="190"/>
                    <a:pt x="83" y="95"/>
                    <a:pt x="83" y="95"/>
                  </a:cubicBezTo>
                  <a:cubicBezTo>
                    <a:pt x="83" y="95"/>
                    <a:pt x="100" y="0"/>
                    <a:pt x="11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Freeform 145"/>
            <p:cNvSpPr>
              <a:spLocks/>
            </p:cNvSpPr>
            <p:nvPr/>
          </p:nvSpPr>
          <p:spPr bwMode="auto">
            <a:xfrm>
              <a:off x="4176" y="3289"/>
              <a:ext cx="182" cy="584"/>
            </a:xfrm>
            <a:custGeom>
              <a:avLst/>
              <a:gdLst>
                <a:gd name="T0" fmla="*/ 0 w 103"/>
                <a:gd name="T1" fmla="*/ 0 h 190"/>
                <a:gd name="T2" fmla="*/ 26 w 103"/>
                <a:gd name="T3" fmla="*/ 95 h 190"/>
                <a:gd name="T4" fmla="*/ 26 w 103"/>
                <a:gd name="T5" fmla="*/ 95 h 190"/>
                <a:gd name="T6" fmla="*/ 51 w 103"/>
                <a:gd name="T7" fmla="*/ 190 h 190"/>
                <a:gd name="T8" fmla="*/ 77 w 103"/>
                <a:gd name="T9" fmla="*/ 95 h 190"/>
                <a:gd name="T10" fmla="*/ 103 w 10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90">
                  <a:moveTo>
                    <a:pt x="0" y="0"/>
                  </a:moveTo>
                  <a:cubicBezTo>
                    <a:pt x="10" y="0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41" y="190"/>
                    <a:pt x="51" y="190"/>
                  </a:cubicBezTo>
                  <a:cubicBezTo>
                    <a:pt x="62" y="190"/>
                    <a:pt x="77" y="95"/>
                    <a:pt x="77" y="95"/>
                  </a:cubicBezTo>
                  <a:cubicBezTo>
                    <a:pt x="77" y="95"/>
                    <a:pt x="93" y="0"/>
                    <a:pt x="10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Freeform 146"/>
            <p:cNvSpPr>
              <a:spLocks/>
            </p:cNvSpPr>
            <p:nvPr/>
          </p:nvSpPr>
          <p:spPr bwMode="auto">
            <a:xfrm>
              <a:off x="4358" y="3289"/>
              <a:ext cx="167" cy="584"/>
            </a:xfrm>
            <a:custGeom>
              <a:avLst/>
              <a:gdLst>
                <a:gd name="T0" fmla="*/ 0 w 95"/>
                <a:gd name="T1" fmla="*/ 0 h 190"/>
                <a:gd name="T2" fmla="*/ 24 w 95"/>
                <a:gd name="T3" fmla="*/ 95 h 190"/>
                <a:gd name="T4" fmla="*/ 24 w 95"/>
                <a:gd name="T5" fmla="*/ 95 h 190"/>
                <a:gd name="T6" fmla="*/ 48 w 95"/>
                <a:gd name="T7" fmla="*/ 190 h 190"/>
                <a:gd name="T8" fmla="*/ 71 w 95"/>
                <a:gd name="T9" fmla="*/ 95 h 190"/>
                <a:gd name="T10" fmla="*/ 95 w 9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9" y="0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38" y="190"/>
                    <a:pt x="48" y="190"/>
                  </a:cubicBezTo>
                  <a:cubicBezTo>
                    <a:pt x="57" y="190"/>
                    <a:pt x="71" y="95"/>
                    <a:pt x="71" y="95"/>
                  </a:cubicBezTo>
                  <a:cubicBezTo>
                    <a:pt x="71" y="95"/>
                    <a:pt x="86" y="0"/>
                    <a:pt x="9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Freeform 147"/>
            <p:cNvSpPr>
              <a:spLocks/>
            </p:cNvSpPr>
            <p:nvPr/>
          </p:nvSpPr>
          <p:spPr bwMode="auto">
            <a:xfrm>
              <a:off x="4525" y="3289"/>
              <a:ext cx="238" cy="584"/>
            </a:xfrm>
            <a:custGeom>
              <a:avLst/>
              <a:gdLst>
                <a:gd name="T0" fmla="*/ 0 w 135"/>
                <a:gd name="T1" fmla="*/ 0 h 190"/>
                <a:gd name="T2" fmla="*/ 22 w 135"/>
                <a:gd name="T3" fmla="*/ 95 h 190"/>
                <a:gd name="T4" fmla="*/ 22 w 135"/>
                <a:gd name="T5" fmla="*/ 95 h 190"/>
                <a:gd name="T6" fmla="*/ 44 w 135"/>
                <a:gd name="T7" fmla="*/ 190 h 190"/>
                <a:gd name="T8" fmla="*/ 66 w 135"/>
                <a:gd name="T9" fmla="*/ 95 h 190"/>
                <a:gd name="T10" fmla="*/ 87 w 135"/>
                <a:gd name="T11" fmla="*/ 0 h 190"/>
                <a:gd name="T12" fmla="*/ 135 w 135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9" y="0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35" y="190"/>
                    <a:pt x="44" y="190"/>
                  </a:cubicBezTo>
                  <a:cubicBezTo>
                    <a:pt x="53" y="190"/>
                    <a:pt x="66" y="95"/>
                    <a:pt x="66" y="95"/>
                  </a:cubicBezTo>
                  <a:cubicBezTo>
                    <a:pt x="66" y="95"/>
                    <a:pt x="79" y="0"/>
                    <a:pt x="87" y="0"/>
                  </a:cubicBezTo>
                  <a:cubicBezTo>
                    <a:pt x="95" y="0"/>
                    <a:pt x="103" y="95"/>
                    <a:pt x="135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Freeform 148"/>
            <p:cNvSpPr>
              <a:spLocks/>
            </p:cNvSpPr>
            <p:nvPr/>
          </p:nvSpPr>
          <p:spPr bwMode="auto">
            <a:xfrm>
              <a:off x="2135" y="3289"/>
              <a:ext cx="419" cy="584"/>
            </a:xfrm>
            <a:custGeom>
              <a:avLst/>
              <a:gdLst>
                <a:gd name="T0" fmla="*/ 238 w 238"/>
                <a:gd name="T1" fmla="*/ 0 h 190"/>
                <a:gd name="T2" fmla="*/ 198 w 238"/>
                <a:gd name="T3" fmla="*/ 95 h 190"/>
                <a:gd name="T4" fmla="*/ 159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79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2" y="0"/>
                    <a:pt x="198" y="95"/>
                    <a:pt x="198" y="95"/>
                  </a:cubicBezTo>
                  <a:cubicBezTo>
                    <a:pt x="198" y="95"/>
                    <a:pt x="175" y="190"/>
                    <a:pt x="159" y="190"/>
                  </a:cubicBezTo>
                  <a:cubicBezTo>
                    <a:pt x="143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5" y="0"/>
                    <a:pt x="79" y="0"/>
                  </a:cubicBezTo>
                  <a:cubicBezTo>
                    <a:pt x="63" y="0"/>
                    <a:pt x="55" y="95"/>
                    <a:pt x="0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2" name="Freeform 149"/>
            <p:cNvSpPr>
              <a:spLocks/>
            </p:cNvSpPr>
            <p:nvPr/>
          </p:nvSpPr>
          <p:spPr bwMode="auto">
            <a:xfrm>
              <a:off x="2554" y="3289"/>
              <a:ext cx="266" cy="584"/>
            </a:xfrm>
            <a:custGeom>
              <a:avLst/>
              <a:gdLst>
                <a:gd name="T0" fmla="*/ 0 w 151"/>
                <a:gd name="T1" fmla="*/ 0 h 190"/>
                <a:gd name="T2" fmla="*/ 38 w 151"/>
                <a:gd name="T3" fmla="*/ 95 h 190"/>
                <a:gd name="T4" fmla="*/ 38 w 151"/>
                <a:gd name="T5" fmla="*/ 95 h 190"/>
                <a:gd name="T6" fmla="*/ 75 w 151"/>
                <a:gd name="T7" fmla="*/ 190 h 190"/>
                <a:gd name="T8" fmla="*/ 113 w 151"/>
                <a:gd name="T9" fmla="*/ 95 h 190"/>
                <a:gd name="T10" fmla="*/ 151 w 15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0">
                  <a:moveTo>
                    <a:pt x="0" y="0"/>
                  </a:moveTo>
                  <a:cubicBezTo>
                    <a:pt x="15" y="0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60" y="190"/>
                    <a:pt x="75" y="190"/>
                  </a:cubicBezTo>
                  <a:cubicBezTo>
                    <a:pt x="90" y="190"/>
                    <a:pt x="113" y="95"/>
                    <a:pt x="113" y="95"/>
                  </a:cubicBezTo>
                  <a:cubicBezTo>
                    <a:pt x="113" y="95"/>
                    <a:pt x="136" y="0"/>
                    <a:pt x="15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3" name="Freeform 150"/>
            <p:cNvSpPr>
              <a:spLocks/>
            </p:cNvSpPr>
            <p:nvPr/>
          </p:nvSpPr>
          <p:spPr bwMode="auto">
            <a:xfrm>
              <a:off x="2820" y="3289"/>
              <a:ext cx="252" cy="584"/>
            </a:xfrm>
            <a:custGeom>
              <a:avLst/>
              <a:gdLst>
                <a:gd name="T0" fmla="*/ 0 w 143"/>
                <a:gd name="T1" fmla="*/ 0 h 190"/>
                <a:gd name="T2" fmla="*/ 36 w 143"/>
                <a:gd name="T3" fmla="*/ 95 h 190"/>
                <a:gd name="T4" fmla="*/ 36 w 143"/>
                <a:gd name="T5" fmla="*/ 95 h 190"/>
                <a:gd name="T6" fmla="*/ 71 w 143"/>
                <a:gd name="T7" fmla="*/ 190 h 190"/>
                <a:gd name="T8" fmla="*/ 107 w 143"/>
                <a:gd name="T9" fmla="*/ 95 h 190"/>
                <a:gd name="T10" fmla="*/ 143 w 14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0">
                  <a:moveTo>
                    <a:pt x="0" y="0"/>
                  </a:moveTo>
                  <a:cubicBezTo>
                    <a:pt x="14" y="0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57" y="190"/>
                    <a:pt x="71" y="190"/>
                  </a:cubicBezTo>
                  <a:cubicBezTo>
                    <a:pt x="86" y="190"/>
                    <a:pt x="107" y="95"/>
                    <a:pt x="107" y="95"/>
                  </a:cubicBezTo>
                  <a:cubicBezTo>
                    <a:pt x="107" y="95"/>
                    <a:pt x="128" y="0"/>
                    <a:pt x="14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4" name="Freeform 151"/>
            <p:cNvSpPr>
              <a:spLocks/>
            </p:cNvSpPr>
            <p:nvPr/>
          </p:nvSpPr>
          <p:spPr bwMode="auto">
            <a:xfrm>
              <a:off x="3072" y="3289"/>
              <a:ext cx="238" cy="584"/>
            </a:xfrm>
            <a:custGeom>
              <a:avLst/>
              <a:gdLst>
                <a:gd name="T0" fmla="*/ 0 w 135"/>
                <a:gd name="T1" fmla="*/ 0 h 190"/>
                <a:gd name="T2" fmla="*/ 33 w 135"/>
                <a:gd name="T3" fmla="*/ 95 h 190"/>
                <a:gd name="T4" fmla="*/ 33 w 135"/>
                <a:gd name="T5" fmla="*/ 95 h 190"/>
                <a:gd name="T6" fmla="*/ 67 w 135"/>
                <a:gd name="T7" fmla="*/ 190 h 190"/>
                <a:gd name="T8" fmla="*/ 101 w 135"/>
                <a:gd name="T9" fmla="*/ 95 h 190"/>
                <a:gd name="T10" fmla="*/ 135 w 13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13" y="0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54" y="190"/>
                    <a:pt x="67" y="190"/>
                  </a:cubicBezTo>
                  <a:cubicBezTo>
                    <a:pt x="81" y="190"/>
                    <a:pt x="101" y="95"/>
                    <a:pt x="101" y="95"/>
                  </a:cubicBezTo>
                  <a:cubicBezTo>
                    <a:pt x="101" y="95"/>
                    <a:pt x="121" y="0"/>
                    <a:pt x="13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Freeform 152"/>
            <p:cNvSpPr>
              <a:spLocks/>
            </p:cNvSpPr>
            <p:nvPr/>
          </p:nvSpPr>
          <p:spPr bwMode="auto">
            <a:xfrm>
              <a:off x="3310" y="3289"/>
              <a:ext cx="223" cy="584"/>
            </a:xfrm>
            <a:custGeom>
              <a:avLst/>
              <a:gdLst>
                <a:gd name="T0" fmla="*/ 0 w 127"/>
                <a:gd name="T1" fmla="*/ 0 h 190"/>
                <a:gd name="T2" fmla="*/ 31 w 127"/>
                <a:gd name="T3" fmla="*/ 95 h 190"/>
                <a:gd name="T4" fmla="*/ 31 w 127"/>
                <a:gd name="T5" fmla="*/ 95 h 190"/>
                <a:gd name="T6" fmla="*/ 63 w 127"/>
                <a:gd name="T7" fmla="*/ 190 h 190"/>
                <a:gd name="T8" fmla="*/ 95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2" y="0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50" y="190"/>
                    <a:pt x="63" y="190"/>
                  </a:cubicBezTo>
                  <a:cubicBezTo>
                    <a:pt x="76" y="190"/>
                    <a:pt x="95" y="95"/>
                    <a:pt x="95" y="95"/>
                  </a:cubicBezTo>
                  <a:cubicBezTo>
                    <a:pt x="95" y="95"/>
                    <a:pt x="114" y="0"/>
                    <a:pt x="127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Freeform 153"/>
            <p:cNvSpPr>
              <a:spLocks/>
            </p:cNvSpPr>
            <p:nvPr/>
          </p:nvSpPr>
          <p:spPr bwMode="auto">
            <a:xfrm>
              <a:off x="3533" y="3289"/>
              <a:ext cx="210" cy="584"/>
            </a:xfrm>
            <a:custGeom>
              <a:avLst/>
              <a:gdLst>
                <a:gd name="T0" fmla="*/ 0 w 119"/>
                <a:gd name="T1" fmla="*/ 0 h 190"/>
                <a:gd name="T2" fmla="*/ 29 w 119"/>
                <a:gd name="T3" fmla="*/ 95 h 190"/>
                <a:gd name="T4" fmla="*/ 29 w 119"/>
                <a:gd name="T5" fmla="*/ 95 h 190"/>
                <a:gd name="T6" fmla="*/ 59 w 119"/>
                <a:gd name="T7" fmla="*/ 190 h 190"/>
                <a:gd name="T8" fmla="*/ 89 w 119"/>
                <a:gd name="T9" fmla="*/ 95 h 190"/>
                <a:gd name="T10" fmla="*/ 119 w 119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90">
                  <a:moveTo>
                    <a:pt x="0" y="0"/>
                  </a:moveTo>
                  <a:cubicBezTo>
                    <a:pt x="12" y="0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47" y="190"/>
                    <a:pt x="59" y="190"/>
                  </a:cubicBezTo>
                  <a:cubicBezTo>
                    <a:pt x="71" y="190"/>
                    <a:pt x="89" y="95"/>
                    <a:pt x="89" y="95"/>
                  </a:cubicBezTo>
                  <a:cubicBezTo>
                    <a:pt x="89" y="95"/>
                    <a:pt x="107" y="0"/>
                    <a:pt x="119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Freeform 154"/>
            <p:cNvSpPr>
              <a:spLocks/>
            </p:cNvSpPr>
            <p:nvPr/>
          </p:nvSpPr>
          <p:spPr bwMode="auto">
            <a:xfrm>
              <a:off x="3743" y="3289"/>
              <a:ext cx="195" cy="584"/>
            </a:xfrm>
            <a:custGeom>
              <a:avLst/>
              <a:gdLst>
                <a:gd name="T0" fmla="*/ 0 w 111"/>
                <a:gd name="T1" fmla="*/ 0 h 190"/>
                <a:gd name="T2" fmla="*/ 27 w 111"/>
                <a:gd name="T3" fmla="*/ 95 h 190"/>
                <a:gd name="T4" fmla="*/ 27 w 111"/>
                <a:gd name="T5" fmla="*/ 95 h 190"/>
                <a:gd name="T6" fmla="*/ 55 w 111"/>
                <a:gd name="T7" fmla="*/ 190 h 190"/>
                <a:gd name="T8" fmla="*/ 83 w 111"/>
                <a:gd name="T9" fmla="*/ 95 h 190"/>
                <a:gd name="T10" fmla="*/ 111 w 11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90">
                  <a:moveTo>
                    <a:pt x="0" y="0"/>
                  </a:moveTo>
                  <a:cubicBezTo>
                    <a:pt x="11" y="0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44" y="190"/>
                    <a:pt x="55" y="190"/>
                  </a:cubicBezTo>
                  <a:cubicBezTo>
                    <a:pt x="66" y="190"/>
                    <a:pt x="83" y="95"/>
                    <a:pt x="83" y="95"/>
                  </a:cubicBezTo>
                  <a:cubicBezTo>
                    <a:pt x="83" y="95"/>
                    <a:pt x="100" y="0"/>
                    <a:pt x="11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8" name="Freeform 155"/>
            <p:cNvSpPr>
              <a:spLocks/>
            </p:cNvSpPr>
            <p:nvPr/>
          </p:nvSpPr>
          <p:spPr bwMode="auto">
            <a:xfrm>
              <a:off x="3938" y="3289"/>
              <a:ext cx="182" cy="584"/>
            </a:xfrm>
            <a:custGeom>
              <a:avLst/>
              <a:gdLst>
                <a:gd name="T0" fmla="*/ 0 w 103"/>
                <a:gd name="T1" fmla="*/ 0 h 190"/>
                <a:gd name="T2" fmla="*/ 26 w 103"/>
                <a:gd name="T3" fmla="*/ 95 h 190"/>
                <a:gd name="T4" fmla="*/ 26 w 103"/>
                <a:gd name="T5" fmla="*/ 95 h 190"/>
                <a:gd name="T6" fmla="*/ 51 w 103"/>
                <a:gd name="T7" fmla="*/ 190 h 190"/>
                <a:gd name="T8" fmla="*/ 77 w 103"/>
                <a:gd name="T9" fmla="*/ 95 h 190"/>
                <a:gd name="T10" fmla="*/ 103 w 10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90">
                  <a:moveTo>
                    <a:pt x="0" y="0"/>
                  </a:moveTo>
                  <a:cubicBezTo>
                    <a:pt x="10" y="0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41" y="190"/>
                    <a:pt x="51" y="190"/>
                  </a:cubicBezTo>
                  <a:cubicBezTo>
                    <a:pt x="62" y="190"/>
                    <a:pt x="77" y="95"/>
                    <a:pt x="77" y="95"/>
                  </a:cubicBezTo>
                  <a:cubicBezTo>
                    <a:pt x="77" y="95"/>
                    <a:pt x="93" y="0"/>
                    <a:pt x="10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Freeform 156"/>
            <p:cNvSpPr>
              <a:spLocks/>
            </p:cNvSpPr>
            <p:nvPr/>
          </p:nvSpPr>
          <p:spPr bwMode="auto">
            <a:xfrm>
              <a:off x="4120" y="3289"/>
              <a:ext cx="167" cy="584"/>
            </a:xfrm>
            <a:custGeom>
              <a:avLst/>
              <a:gdLst>
                <a:gd name="T0" fmla="*/ 0 w 95"/>
                <a:gd name="T1" fmla="*/ 0 h 190"/>
                <a:gd name="T2" fmla="*/ 24 w 95"/>
                <a:gd name="T3" fmla="*/ 95 h 190"/>
                <a:gd name="T4" fmla="*/ 24 w 95"/>
                <a:gd name="T5" fmla="*/ 95 h 190"/>
                <a:gd name="T6" fmla="*/ 48 w 95"/>
                <a:gd name="T7" fmla="*/ 190 h 190"/>
                <a:gd name="T8" fmla="*/ 71 w 95"/>
                <a:gd name="T9" fmla="*/ 95 h 190"/>
                <a:gd name="T10" fmla="*/ 95 w 9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9" y="0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38" y="190"/>
                    <a:pt x="48" y="190"/>
                  </a:cubicBezTo>
                  <a:cubicBezTo>
                    <a:pt x="57" y="190"/>
                    <a:pt x="71" y="95"/>
                    <a:pt x="71" y="95"/>
                  </a:cubicBezTo>
                  <a:cubicBezTo>
                    <a:pt x="71" y="95"/>
                    <a:pt x="86" y="0"/>
                    <a:pt x="9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0" name="Freeform 157"/>
            <p:cNvSpPr>
              <a:spLocks/>
            </p:cNvSpPr>
            <p:nvPr/>
          </p:nvSpPr>
          <p:spPr bwMode="auto">
            <a:xfrm>
              <a:off x="4287" y="3289"/>
              <a:ext cx="238" cy="584"/>
            </a:xfrm>
            <a:custGeom>
              <a:avLst/>
              <a:gdLst>
                <a:gd name="T0" fmla="*/ 0 w 135"/>
                <a:gd name="T1" fmla="*/ 0 h 190"/>
                <a:gd name="T2" fmla="*/ 22 w 135"/>
                <a:gd name="T3" fmla="*/ 95 h 190"/>
                <a:gd name="T4" fmla="*/ 22 w 135"/>
                <a:gd name="T5" fmla="*/ 95 h 190"/>
                <a:gd name="T6" fmla="*/ 44 w 135"/>
                <a:gd name="T7" fmla="*/ 190 h 190"/>
                <a:gd name="T8" fmla="*/ 66 w 135"/>
                <a:gd name="T9" fmla="*/ 95 h 190"/>
                <a:gd name="T10" fmla="*/ 88 w 135"/>
                <a:gd name="T11" fmla="*/ 0 h 190"/>
                <a:gd name="T12" fmla="*/ 135 w 135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9" y="0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35" y="190"/>
                    <a:pt x="44" y="190"/>
                  </a:cubicBezTo>
                  <a:cubicBezTo>
                    <a:pt x="53" y="190"/>
                    <a:pt x="66" y="95"/>
                    <a:pt x="66" y="95"/>
                  </a:cubicBezTo>
                  <a:cubicBezTo>
                    <a:pt x="66" y="95"/>
                    <a:pt x="79" y="0"/>
                    <a:pt x="88" y="0"/>
                  </a:cubicBezTo>
                  <a:cubicBezTo>
                    <a:pt x="95" y="0"/>
                    <a:pt x="103" y="95"/>
                    <a:pt x="135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Freeform 158"/>
            <p:cNvSpPr>
              <a:spLocks/>
            </p:cNvSpPr>
            <p:nvPr/>
          </p:nvSpPr>
          <p:spPr bwMode="auto">
            <a:xfrm>
              <a:off x="1911" y="3289"/>
              <a:ext cx="419" cy="584"/>
            </a:xfrm>
            <a:custGeom>
              <a:avLst/>
              <a:gdLst>
                <a:gd name="T0" fmla="*/ 238 w 238"/>
                <a:gd name="T1" fmla="*/ 0 h 190"/>
                <a:gd name="T2" fmla="*/ 198 w 238"/>
                <a:gd name="T3" fmla="*/ 95 h 190"/>
                <a:gd name="T4" fmla="*/ 159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79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2" y="0"/>
                    <a:pt x="198" y="95"/>
                    <a:pt x="198" y="95"/>
                  </a:cubicBezTo>
                  <a:cubicBezTo>
                    <a:pt x="198" y="95"/>
                    <a:pt x="175" y="190"/>
                    <a:pt x="159" y="190"/>
                  </a:cubicBezTo>
                  <a:cubicBezTo>
                    <a:pt x="143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5" y="0"/>
                    <a:pt x="79" y="0"/>
                  </a:cubicBezTo>
                  <a:cubicBezTo>
                    <a:pt x="63" y="0"/>
                    <a:pt x="55" y="95"/>
                    <a:pt x="0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Freeform 159"/>
            <p:cNvSpPr>
              <a:spLocks/>
            </p:cNvSpPr>
            <p:nvPr/>
          </p:nvSpPr>
          <p:spPr bwMode="auto">
            <a:xfrm>
              <a:off x="2330" y="3289"/>
              <a:ext cx="266" cy="584"/>
            </a:xfrm>
            <a:custGeom>
              <a:avLst/>
              <a:gdLst>
                <a:gd name="T0" fmla="*/ 0 w 151"/>
                <a:gd name="T1" fmla="*/ 0 h 190"/>
                <a:gd name="T2" fmla="*/ 38 w 151"/>
                <a:gd name="T3" fmla="*/ 95 h 190"/>
                <a:gd name="T4" fmla="*/ 38 w 151"/>
                <a:gd name="T5" fmla="*/ 95 h 190"/>
                <a:gd name="T6" fmla="*/ 75 w 151"/>
                <a:gd name="T7" fmla="*/ 190 h 190"/>
                <a:gd name="T8" fmla="*/ 113 w 151"/>
                <a:gd name="T9" fmla="*/ 95 h 190"/>
                <a:gd name="T10" fmla="*/ 151 w 15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0">
                  <a:moveTo>
                    <a:pt x="0" y="0"/>
                  </a:moveTo>
                  <a:cubicBezTo>
                    <a:pt x="15" y="0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60" y="190"/>
                    <a:pt x="75" y="190"/>
                  </a:cubicBezTo>
                  <a:cubicBezTo>
                    <a:pt x="91" y="190"/>
                    <a:pt x="113" y="95"/>
                    <a:pt x="113" y="95"/>
                  </a:cubicBezTo>
                  <a:cubicBezTo>
                    <a:pt x="113" y="95"/>
                    <a:pt x="136" y="0"/>
                    <a:pt x="15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Freeform 160"/>
            <p:cNvSpPr>
              <a:spLocks/>
            </p:cNvSpPr>
            <p:nvPr/>
          </p:nvSpPr>
          <p:spPr bwMode="auto">
            <a:xfrm>
              <a:off x="2596" y="3289"/>
              <a:ext cx="252" cy="584"/>
            </a:xfrm>
            <a:custGeom>
              <a:avLst/>
              <a:gdLst>
                <a:gd name="T0" fmla="*/ 0 w 143"/>
                <a:gd name="T1" fmla="*/ 0 h 190"/>
                <a:gd name="T2" fmla="*/ 36 w 143"/>
                <a:gd name="T3" fmla="*/ 95 h 190"/>
                <a:gd name="T4" fmla="*/ 36 w 143"/>
                <a:gd name="T5" fmla="*/ 95 h 190"/>
                <a:gd name="T6" fmla="*/ 71 w 143"/>
                <a:gd name="T7" fmla="*/ 190 h 190"/>
                <a:gd name="T8" fmla="*/ 107 w 143"/>
                <a:gd name="T9" fmla="*/ 95 h 190"/>
                <a:gd name="T10" fmla="*/ 143 w 14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0">
                  <a:moveTo>
                    <a:pt x="0" y="0"/>
                  </a:moveTo>
                  <a:cubicBezTo>
                    <a:pt x="14" y="0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57" y="190"/>
                    <a:pt x="71" y="190"/>
                  </a:cubicBezTo>
                  <a:cubicBezTo>
                    <a:pt x="86" y="190"/>
                    <a:pt x="107" y="95"/>
                    <a:pt x="107" y="95"/>
                  </a:cubicBezTo>
                  <a:cubicBezTo>
                    <a:pt x="107" y="95"/>
                    <a:pt x="128" y="0"/>
                    <a:pt x="14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Freeform 161"/>
            <p:cNvSpPr>
              <a:spLocks/>
            </p:cNvSpPr>
            <p:nvPr/>
          </p:nvSpPr>
          <p:spPr bwMode="auto">
            <a:xfrm>
              <a:off x="2848" y="3289"/>
              <a:ext cx="238" cy="584"/>
            </a:xfrm>
            <a:custGeom>
              <a:avLst/>
              <a:gdLst>
                <a:gd name="T0" fmla="*/ 0 w 135"/>
                <a:gd name="T1" fmla="*/ 0 h 190"/>
                <a:gd name="T2" fmla="*/ 33 w 135"/>
                <a:gd name="T3" fmla="*/ 95 h 190"/>
                <a:gd name="T4" fmla="*/ 33 w 135"/>
                <a:gd name="T5" fmla="*/ 95 h 190"/>
                <a:gd name="T6" fmla="*/ 67 w 135"/>
                <a:gd name="T7" fmla="*/ 190 h 190"/>
                <a:gd name="T8" fmla="*/ 101 w 135"/>
                <a:gd name="T9" fmla="*/ 95 h 190"/>
                <a:gd name="T10" fmla="*/ 135 w 13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13" y="0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54" y="190"/>
                    <a:pt x="67" y="190"/>
                  </a:cubicBezTo>
                  <a:cubicBezTo>
                    <a:pt x="81" y="190"/>
                    <a:pt x="101" y="95"/>
                    <a:pt x="101" y="95"/>
                  </a:cubicBezTo>
                  <a:cubicBezTo>
                    <a:pt x="101" y="95"/>
                    <a:pt x="121" y="0"/>
                    <a:pt x="13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Freeform 162"/>
            <p:cNvSpPr>
              <a:spLocks/>
            </p:cNvSpPr>
            <p:nvPr/>
          </p:nvSpPr>
          <p:spPr bwMode="auto">
            <a:xfrm>
              <a:off x="3086" y="3289"/>
              <a:ext cx="224" cy="584"/>
            </a:xfrm>
            <a:custGeom>
              <a:avLst/>
              <a:gdLst>
                <a:gd name="T0" fmla="*/ 0 w 127"/>
                <a:gd name="T1" fmla="*/ 0 h 190"/>
                <a:gd name="T2" fmla="*/ 31 w 127"/>
                <a:gd name="T3" fmla="*/ 95 h 190"/>
                <a:gd name="T4" fmla="*/ 31 w 127"/>
                <a:gd name="T5" fmla="*/ 95 h 190"/>
                <a:gd name="T6" fmla="*/ 63 w 127"/>
                <a:gd name="T7" fmla="*/ 190 h 190"/>
                <a:gd name="T8" fmla="*/ 95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2" y="0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50" y="190"/>
                    <a:pt x="63" y="190"/>
                  </a:cubicBezTo>
                  <a:cubicBezTo>
                    <a:pt x="76" y="190"/>
                    <a:pt x="95" y="95"/>
                    <a:pt x="95" y="95"/>
                  </a:cubicBezTo>
                  <a:cubicBezTo>
                    <a:pt x="95" y="95"/>
                    <a:pt x="114" y="0"/>
                    <a:pt x="127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Freeform 163"/>
            <p:cNvSpPr>
              <a:spLocks/>
            </p:cNvSpPr>
            <p:nvPr/>
          </p:nvSpPr>
          <p:spPr bwMode="auto">
            <a:xfrm>
              <a:off x="3310" y="3289"/>
              <a:ext cx="209" cy="584"/>
            </a:xfrm>
            <a:custGeom>
              <a:avLst/>
              <a:gdLst>
                <a:gd name="T0" fmla="*/ 0 w 119"/>
                <a:gd name="T1" fmla="*/ 0 h 190"/>
                <a:gd name="T2" fmla="*/ 29 w 119"/>
                <a:gd name="T3" fmla="*/ 95 h 190"/>
                <a:gd name="T4" fmla="*/ 29 w 119"/>
                <a:gd name="T5" fmla="*/ 95 h 190"/>
                <a:gd name="T6" fmla="*/ 59 w 119"/>
                <a:gd name="T7" fmla="*/ 190 h 190"/>
                <a:gd name="T8" fmla="*/ 89 w 119"/>
                <a:gd name="T9" fmla="*/ 95 h 190"/>
                <a:gd name="T10" fmla="*/ 119 w 119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90">
                  <a:moveTo>
                    <a:pt x="0" y="0"/>
                  </a:moveTo>
                  <a:cubicBezTo>
                    <a:pt x="12" y="0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47" y="190"/>
                    <a:pt x="59" y="190"/>
                  </a:cubicBezTo>
                  <a:cubicBezTo>
                    <a:pt x="71" y="190"/>
                    <a:pt x="89" y="95"/>
                    <a:pt x="89" y="95"/>
                  </a:cubicBezTo>
                  <a:cubicBezTo>
                    <a:pt x="89" y="95"/>
                    <a:pt x="107" y="0"/>
                    <a:pt x="119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Freeform 164"/>
            <p:cNvSpPr>
              <a:spLocks/>
            </p:cNvSpPr>
            <p:nvPr/>
          </p:nvSpPr>
          <p:spPr bwMode="auto">
            <a:xfrm>
              <a:off x="3519" y="3289"/>
              <a:ext cx="196" cy="584"/>
            </a:xfrm>
            <a:custGeom>
              <a:avLst/>
              <a:gdLst>
                <a:gd name="T0" fmla="*/ 0 w 111"/>
                <a:gd name="T1" fmla="*/ 0 h 190"/>
                <a:gd name="T2" fmla="*/ 27 w 111"/>
                <a:gd name="T3" fmla="*/ 95 h 190"/>
                <a:gd name="T4" fmla="*/ 27 w 111"/>
                <a:gd name="T5" fmla="*/ 95 h 190"/>
                <a:gd name="T6" fmla="*/ 55 w 111"/>
                <a:gd name="T7" fmla="*/ 190 h 190"/>
                <a:gd name="T8" fmla="*/ 83 w 111"/>
                <a:gd name="T9" fmla="*/ 95 h 190"/>
                <a:gd name="T10" fmla="*/ 111 w 11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90">
                  <a:moveTo>
                    <a:pt x="0" y="0"/>
                  </a:moveTo>
                  <a:cubicBezTo>
                    <a:pt x="11" y="0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44" y="190"/>
                    <a:pt x="55" y="190"/>
                  </a:cubicBezTo>
                  <a:cubicBezTo>
                    <a:pt x="66" y="190"/>
                    <a:pt x="83" y="95"/>
                    <a:pt x="83" y="95"/>
                  </a:cubicBezTo>
                  <a:cubicBezTo>
                    <a:pt x="83" y="95"/>
                    <a:pt x="100" y="0"/>
                    <a:pt x="11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Freeform 165"/>
            <p:cNvSpPr>
              <a:spLocks/>
            </p:cNvSpPr>
            <p:nvPr/>
          </p:nvSpPr>
          <p:spPr bwMode="auto">
            <a:xfrm>
              <a:off x="3715" y="3289"/>
              <a:ext cx="181" cy="584"/>
            </a:xfrm>
            <a:custGeom>
              <a:avLst/>
              <a:gdLst>
                <a:gd name="T0" fmla="*/ 0 w 103"/>
                <a:gd name="T1" fmla="*/ 0 h 190"/>
                <a:gd name="T2" fmla="*/ 26 w 103"/>
                <a:gd name="T3" fmla="*/ 95 h 190"/>
                <a:gd name="T4" fmla="*/ 26 w 103"/>
                <a:gd name="T5" fmla="*/ 95 h 190"/>
                <a:gd name="T6" fmla="*/ 51 w 103"/>
                <a:gd name="T7" fmla="*/ 190 h 190"/>
                <a:gd name="T8" fmla="*/ 77 w 103"/>
                <a:gd name="T9" fmla="*/ 95 h 190"/>
                <a:gd name="T10" fmla="*/ 103 w 10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90">
                  <a:moveTo>
                    <a:pt x="0" y="0"/>
                  </a:moveTo>
                  <a:cubicBezTo>
                    <a:pt x="10" y="0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41" y="190"/>
                    <a:pt x="51" y="190"/>
                  </a:cubicBezTo>
                  <a:cubicBezTo>
                    <a:pt x="62" y="190"/>
                    <a:pt x="77" y="95"/>
                    <a:pt x="77" y="95"/>
                  </a:cubicBezTo>
                  <a:cubicBezTo>
                    <a:pt x="77" y="95"/>
                    <a:pt x="93" y="0"/>
                    <a:pt x="10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Freeform 166"/>
            <p:cNvSpPr>
              <a:spLocks/>
            </p:cNvSpPr>
            <p:nvPr/>
          </p:nvSpPr>
          <p:spPr bwMode="auto">
            <a:xfrm>
              <a:off x="3896" y="3289"/>
              <a:ext cx="167" cy="584"/>
            </a:xfrm>
            <a:custGeom>
              <a:avLst/>
              <a:gdLst>
                <a:gd name="T0" fmla="*/ 0 w 95"/>
                <a:gd name="T1" fmla="*/ 0 h 190"/>
                <a:gd name="T2" fmla="*/ 24 w 95"/>
                <a:gd name="T3" fmla="*/ 95 h 190"/>
                <a:gd name="T4" fmla="*/ 24 w 95"/>
                <a:gd name="T5" fmla="*/ 95 h 190"/>
                <a:gd name="T6" fmla="*/ 48 w 95"/>
                <a:gd name="T7" fmla="*/ 190 h 190"/>
                <a:gd name="T8" fmla="*/ 71 w 95"/>
                <a:gd name="T9" fmla="*/ 95 h 190"/>
                <a:gd name="T10" fmla="*/ 95 w 9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9" y="0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38" y="190"/>
                    <a:pt x="48" y="190"/>
                  </a:cubicBezTo>
                  <a:cubicBezTo>
                    <a:pt x="57" y="190"/>
                    <a:pt x="71" y="95"/>
                    <a:pt x="71" y="95"/>
                  </a:cubicBezTo>
                  <a:cubicBezTo>
                    <a:pt x="71" y="95"/>
                    <a:pt x="86" y="0"/>
                    <a:pt x="9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Freeform 167"/>
            <p:cNvSpPr>
              <a:spLocks/>
            </p:cNvSpPr>
            <p:nvPr/>
          </p:nvSpPr>
          <p:spPr bwMode="auto">
            <a:xfrm>
              <a:off x="4063" y="3289"/>
              <a:ext cx="238" cy="584"/>
            </a:xfrm>
            <a:custGeom>
              <a:avLst/>
              <a:gdLst>
                <a:gd name="T0" fmla="*/ 0 w 135"/>
                <a:gd name="T1" fmla="*/ 0 h 190"/>
                <a:gd name="T2" fmla="*/ 22 w 135"/>
                <a:gd name="T3" fmla="*/ 95 h 190"/>
                <a:gd name="T4" fmla="*/ 22 w 135"/>
                <a:gd name="T5" fmla="*/ 95 h 190"/>
                <a:gd name="T6" fmla="*/ 44 w 135"/>
                <a:gd name="T7" fmla="*/ 190 h 190"/>
                <a:gd name="T8" fmla="*/ 66 w 135"/>
                <a:gd name="T9" fmla="*/ 95 h 190"/>
                <a:gd name="T10" fmla="*/ 88 w 135"/>
                <a:gd name="T11" fmla="*/ 0 h 190"/>
                <a:gd name="T12" fmla="*/ 135 w 135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9" y="0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35" y="190"/>
                    <a:pt x="44" y="190"/>
                  </a:cubicBezTo>
                  <a:cubicBezTo>
                    <a:pt x="53" y="190"/>
                    <a:pt x="66" y="95"/>
                    <a:pt x="66" y="95"/>
                  </a:cubicBezTo>
                  <a:cubicBezTo>
                    <a:pt x="66" y="95"/>
                    <a:pt x="79" y="0"/>
                    <a:pt x="88" y="0"/>
                  </a:cubicBezTo>
                  <a:cubicBezTo>
                    <a:pt x="95" y="0"/>
                    <a:pt x="103" y="95"/>
                    <a:pt x="135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" name="Freeform 168"/>
            <p:cNvSpPr>
              <a:spLocks/>
            </p:cNvSpPr>
            <p:nvPr/>
          </p:nvSpPr>
          <p:spPr bwMode="auto">
            <a:xfrm>
              <a:off x="1702" y="3289"/>
              <a:ext cx="419" cy="584"/>
            </a:xfrm>
            <a:custGeom>
              <a:avLst/>
              <a:gdLst>
                <a:gd name="T0" fmla="*/ 238 w 238"/>
                <a:gd name="T1" fmla="*/ 0 h 190"/>
                <a:gd name="T2" fmla="*/ 198 w 238"/>
                <a:gd name="T3" fmla="*/ 95 h 190"/>
                <a:gd name="T4" fmla="*/ 159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79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2" y="0"/>
                    <a:pt x="198" y="95"/>
                    <a:pt x="198" y="95"/>
                  </a:cubicBezTo>
                  <a:cubicBezTo>
                    <a:pt x="198" y="95"/>
                    <a:pt x="174" y="190"/>
                    <a:pt x="159" y="190"/>
                  </a:cubicBezTo>
                  <a:cubicBezTo>
                    <a:pt x="143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5" y="0"/>
                    <a:pt x="79" y="0"/>
                  </a:cubicBezTo>
                  <a:cubicBezTo>
                    <a:pt x="63" y="0"/>
                    <a:pt x="55" y="95"/>
                    <a:pt x="0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Freeform 169"/>
            <p:cNvSpPr>
              <a:spLocks/>
            </p:cNvSpPr>
            <p:nvPr/>
          </p:nvSpPr>
          <p:spPr bwMode="auto">
            <a:xfrm>
              <a:off x="2121" y="3289"/>
              <a:ext cx="266" cy="584"/>
            </a:xfrm>
            <a:custGeom>
              <a:avLst/>
              <a:gdLst>
                <a:gd name="T0" fmla="*/ 0 w 151"/>
                <a:gd name="T1" fmla="*/ 0 h 190"/>
                <a:gd name="T2" fmla="*/ 38 w 151"/>
                <a:gd name="T3" fmla="*/ 95 h 190"/>
                <a:gd name="T4" fmla="*/ 38 w 151"/>
                <a:gd name="T5" fmla="*/ 95 h 190"/>
                <a:gd name="T6" fmla="*/ 75 w 151"/>
                <a:gd name="T7" fmla="*/ 190 h 190"/>
                <a:gd name="T8" fmla="*/ 113 w 151"/>
                <a:gd name="T9" fmla="*/ 95 h 190"/>
                <a:gd name="T10" fmla="*/ 151 w 15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0">
                  <a:moveTo>
                    <a:pt x="0" y="0"/>
                  </a:moveTo>
                  <a:cubicBezTo>
                    <a:pt x="15" y="0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60" y="190"/>
                    <a:pt x="75" y="190"/>
                  </a:cubicBezTo>
                  <a:cubicBezTo>
                    <a:pt x="90" y="190"/>
                    <a:pt x="113" y="95"/>
                    <a:pt x="113" y="95"/>
                  </a:cubicBezTo>
                  <a:cubicBezTo>
                    <a:pt x="113" y="95"/>
                    <a:pt x="136" y="0"/>
                    <a:pt x="15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Freeform 170"/>
            <p:cNvSpPr>
              <a:spLocks/>
            </p:cNvSpPr>
            <p:nvPr/>
          </p:nvSpPr>
          <p:spPr bwMode="auto">
            <a:xfrm>
              <a:off x="2387" y="3289"/>
              <a:ext cx="252" cy="584"/>
            </a:xfrm>
            <a:custGeom>
              <a:avLst/>
              <a:gdLst>
                <a:gd name="T0" fmla="*/ 0 w 143"/>
                <a:gd name="T1" fmla="*/ 0 h 190"/>
                <a:gd name="T2" fmla="*/ 35 w 143"/>
                <a:gd name="T3" fmla="*/ 95 h 190"/>
                <a:gd name="T4" fmla="*/ 35 w 143"/>
                <a:gd name="T5" fmla="*/ 95 h 190"/>
                <a:gd name="T6" fmla="*/ 71 w 143"/>
                <a:gd name="T7" fmla="*/ 190 h 190"/>
                <a:gd name="T8" fmla="*/ 107 w 143"/>
                <a:gd name="T9" fmla="*/ 95 h 190"/>
                <a:gd name="T10" fmla="*/ 143 w 14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0">
                  <a:moveTo>
                    <a:pt x="0" y="0"/>
                  </a:moveTo>
                  <a:cubicBezTo>
                    <a:pt x="14" y="0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57" y="190"/>
                    <a:pt x="71" y="190"/>
                  </a:cubicBezTo>
                  <a:cubicBezTo>
                    <a:pt x="85" y="190"/>
                    <a:pt x="107" y="95"/>
                    <a:pt x="107" y="95"/>
                  </a:cubicBezTo>
                  <a:cubicBezTo>
                    <a:pt x="107" y="95"/>
                    <a:pt x="128" y="0"/>
                    <a:pt x="14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Freeform 171"/>
            <p:cNvSpPr>
              <a:spLocks/>
            </p:cNvSpPr>
            <p:nvPr/>
          </p:nvSpPr>
          <p:spPr bwMode="auto">
            <a:xfrm>
              <a:off x="2639" y="3289"/>
              <a:ext cx="237" cy="584"/>
            </a:xfrm>
            <a:custGeom>
              <a:avLst/>
              <a:gdLst>
                <a:gd name="T0" fmla="*/ 0 w 135"/>
                <a:gd name="T1" fmla="*/ 0 h 190"/>
                <a:gd name="T2" fmla="*/ 33 w 135"/>
                <a:gd name="T3" fmla="*/ 95 h 190"/>
                <a:gd name="T4" fmla="*/ 33 w 135"/>
                <a:gd name="T5" fmla="*/ 95 h 190"/>
                <a:gd name="T6" fmla="*/ 67 w 135"/>
                <a:gd name="T7" fmla="*/ 190 h 190"/>
                <a:gd name="T8" fmla="*/ 101 w 135"/>
                <a:gd name="T9" fmla="*/ 95 h 190"/>
                <a:gd name="T10" fmla="*/ 135 w 13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13" y="0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54" y="190"/>
                    <a:pt x="67" y="190"/>
                  </a:cubicBezTo>
                  <a:cubicBezTo>
                    <a:pt x="81" y="190"/>
                    <a:pt x="101" y="95"/>
                    <a:pt x="101" y="95"/>
                  </a:cubicBezTo>
                  <a:cubicBezTo>
                    <a:pt x="101" y="95"/>
                    <a:pt x="121" y="0"/>
                    <a:pt x="13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Freeform 172"/>
            <p:cNvSpPr>
              <a:spLocks/>
            </p:cNvSpPr>
            <p:nvPr/>
          </p:nvSpPr>
          <p:spPr bwMode="auto">
            <a:xfrm>
              <a:off x="2876" y="3289"/>
              <a:ext cx="224" cy="584"/>
            </a:xfrm>
            <a:custGeom>
              <a:avLst/>
              <a:gdLst>
                <a:gd name="T0" fmla="*/ 0 w 127"/>
                <a:gd name="T1" fmla="*/ 0 h 190"/>
                <a:gd name="T2" fmla="*/ 31 w 127"/>
                <a:gd name="T3" fmla="*/ 95 h 190"/>
                <a:gd name="T4" fmla="*/ 31 w 127"/>
                <a:gd name="T5" fmla="*/ 95 h 190"/>
                <a:gd name="T6" fmla="*/ 63 w 127"/>
                <a:gd name="T7" fmla="*/ 190 h 190"/>
                <a:gd name="T8" fmla="*/ 95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2" y="0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50" y="190"/>
                    <a:pt x="63" y="190"/>
                  </a:cubicBezTo>
                  <a:cubicBezTo>
                    <a:pt x="76" y="190"/>
                    <a:pt x="95" y="95"/>
                    <a:pt x="95" y="95"/>
                  </a:cubicBezTo>
                  <a:cubicBezTo>
                    <a:pt x="95" y="95"/>
                    <a:pt x="114" y="0"/>
                    <a:pt x="127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Freeform 173"/>
            <p:cNvSpPr>
              <a:spLocks/>
            </p:cNvSpPr>
            <p:nvPr/>
          </p:nvSpPr>
          <p:spPr bwMode="auto">
            <a:xfrm>
              <a:off x="3100" y="3289"/>
              <a:ext cx="210" cy="584"/>
            </a:xfrm>
            <a:custGeom>
              <a:avLst/>
              <a:gdLst>
                <a:gd name="T0" fmla="*/ 0 w 119"/>
                <a:gd name="T1" fmla="*/ 0 h 190"/>
                <a:gd name="T2" fmla="*/ 29 w 119"/>
                <a:gd name="T3" fmla="*/ 95 h 190"/>
                <a:gd name="T4" fmla="*/ 29 w 119"/>
                <a:gd name="T5" fmla="*/ 95 h 190"/>
                <a:gd name="T6" fmla="*/ 59 w 119"/>
                <a:gd name="T7" fmla="*/ 190 h 190"/>
                <a:gd name="T8" fmla="*/ 89 w 119"/>
                <a:gd name="T9" fmla="*/ 95 h 190"/>
                <a:gd name="T10" fmla="*/ 119 w 119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90">
                  <a:moveTo>
                    <a:pt x="0" y="0"/>
                  </a:moveTo>
                  <a:cubicBezTo>
                    <a:pt x="11" y="0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47" y="190"/>
                    <a:pt x="59" y="190"/>
                  </a:cubicBezTo>
                  <a:cubicBezTo>
                    <a:pt x="71" y="190"/>
                    <a:pt x="89" y="95"/>
                    <a:pt x="89" y="95"/>
                  </a:cubicBezTo>
                  <a:cubicBezTo>
                    <a:pt x="89" y="95"/>
                    <a:pt x="107" y="0"/>
                    <a:pt x="119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Freeform 174"/>
            <p:cNvSpPr>
              <a:spLocks/>
            </p:cNvSpPr>
            <p:nvPr/>
          </p:nvSpPr>
          <p:spPr bwMode="auto">
            <a:xfrm>
              <a:off x="3310" y="3289"/>
              <a:ext cx="195" cy="584"/>
            </a:xfrm>
            <a:custGeom>
              <a:avLst/>
              <a:gdLst>
                <a:gd name="T0" fmla="*/ 0 w 111"/>
                <a:gd name="T1" fmla="*/ 0 h 190"/>
                <a:gd name="T2" fmla="*/ 27 w 111"/>
                <a:gd name="T3" fmla="*/ 95 h 190"/>
                <a:gd name="T4" fmla="*/ 27 w 111"/>
                <a:gd name="T5" fmla="*/ 95 h 190"/>
                <a:gd name="T6" fmla="*/ 55 w 111"/>
                <a:gd name="T7" fmla="*/ 190 h 190"/>
                <a:gd name="T8" fmla="*/ 83 w 111"/>
                <a:gd name="T9" fmla="*/ 95 h 190"/>
                <a:gd name="T10" fmla="*/ 111 w 11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90">
                  <a:moveTo>
                    <a:pt x="0" y="0"/>
                  </a:moveTo>
                  <a:cubicBezTo>
                    <a:pt x="11" y="0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44" y="190"/>
                    <a:pt x="55" y="190"/>
                  </a:cubicBezTo>
                  <a:cubicBezTo>
                    <a:pt x="66" y="190"/>
                    <a:pt x="83" y="95"/>
                    <a:pt x="83" y="95"/>
                  </a:cubicBezTo>
                  <a:cubicBezTo>
                    <a:pt x="83" y="95"/>
                    <a:pt x="100" y="0"/>
                    <a:pt x="11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Freeform 175"/>
            <p:cNvSpPr>
              <a:spLocks/>
            </p:cNvSpPr>
            <p:nvPr/>
          </p:nvSpPr>
          <p:spPr bwMode="auto">
            <a:xfrm>
              <a:off x="3505" y="3289"/>
              <a:ext cx="181" cy="584"/>
            </a:xfrm>
            <a:custGeom>
              <a:avLst/>
              <a:gdLst>
                <a:gd name="T0" fmla="*/ 0 w 103"/>
                <a:gd name="T1" fmla="*/ 0 h 190"/>
                <a:gd name="T2" fmla="*/ 26 w 103"/>
                <a:gd name="T3" fmla="*/ 95 h 190"/>
                <a:gd name="T4" fmla="*/ 26 w 103"/>
                <a:gd name="T5" fmla="*/ 95 h 190"/>
                <a:gd name="T6" fmla="*/ 51 w 103"/>
                <a:gd name="T7" fmla="*/ 190 h 190"/>
                <a:gd name="T8" fmla="*/ 77 w 103"/>
                <a:gd name="T9" fmla="*/ 95 h 190"/>
                <a:gd name="T10" fmla="*/ 103 w 10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90">
                  <a:moveTo>
                    <a:pt x="0" y="0"/>
                  </a:moveTo>
                  <a:cubicBezTo>
                    <a:pt x="10" y="0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41" y="190"/>
                    <a:pt x="51" y="190"/>
                  </a:cubicBezTo>
                  <a:cubicBezTo>
                    <a:pt x="62" y="190"/>
                    <a:pt x="77" y="95"/>
                    <a:pt x="77" y="95"/>
                  </a:cubicBezTo>
                  <a:cubicBezTo>
                    <a:pt x="77" y="95"/>
                    <a:pt x="93" y="0"/>
                    <a:pt x="10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Freeform 176"/>
            <p:cNvSpPr>
              <a:spLocks/>
            </p:cNvSpPr>
            <p:nvPr/>
          </p:nvSpPr>
          <p:spPr bwMode="auto">
            <a:xfrm>
              <a:off x="3686" y="3289"/>
              <a:ext cx="168" cy="584"/>
            </a:xfrm>
            <a:custGeom>
              <a:avLst/>
              <a:gdLst>
                <a:gd name="T0" fmla="*/ 0 w 95"/>
                <a:gd name="T1" fmla="*/ 0 h 190"/>
                <a:gd name="T2" fmla="*/ 24 w 95"/>
                <a:gd name="T3" fmla="*/ 95 h 190"/>
                <a:gd name="T4" fmla="*/ 24 w 95"/>
                <a:gd name="T5" fmla="*/ 95 h 190"/>
                <a:gd name="T6" fmla="*/ 48 w 95"/>
                <a:gd name="T7" fmla="*/ 190 h 190"/>
                <a:gd name="T8" fmla="*/ 71 w 95"/>
                <a:gd name="T9" fmla="*/ 95 h 190"/>
                <a:gd name="T10" fmla="*/ 95 w 9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9" y="0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38" y="190"/>
                    <a:pt x="48" y="190"/>
                  </a:cubicBezTo>
                  <a:cubicBezTo>
                    <a:pt x="57" y="190"/>
                    <a:pt x="71" y="95"/>
                    <a:pt x="71" y="95"/>
                  </a:cubicBezTo>
                  <a:cubicBezTo>
                    <a:pt x="71" y="95"/>
                    <a:pt x="86" y="0"/>
                    <a:pt x="9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Freeform 177"/>
            <p:cNvSpPr>
              <a:spLocks/>
            </p:cNvSpPr>
            <p:nvPr/>
          </p:nvSpPr>
          <p:spPr bwMode="auto">
            <a:xfrm>
              <a:off x="3854" y="3289"/>
              <a:ext cx="238" cy="584"/>
            </a:xfrm>
            <a:custGeom>
              <a:avLst/>
              <a:gdLst>
                <a:gd name="T0" fmla="*/ 0 w 135"/>
                <a:gd name="T1" fmla="*/ 0 h 190"/>
                <a:gd name="T2" fmla="*/ 22 w 135"/>
                <a:gd name="T3" fmla="*/ 95 h 190"/>
                <a:gd name="T4" fmla="*/ 22 w 135"/>
                <a:gd name="T5" fmla="*/ 95 h 190"/>
                <a:gd name="T6" fmla="*/ 44 w 135"/>
                <a:gd name="T7" fmla="*/ 190 h 190"/>
                <a:gd name="T8" fmla="*/ 66 w 135"/>
                <a:gd name="T9" fmla="*/ 95 h 190"/>
                <a:gd name="T10" fmla="*/ 87 w 135"/>
                <a:gd name="T11" fmla="*/ 0 h 190"/>
                <a:gd name="T12" fmla="*/ 135 w 135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9" y="0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35" y="190"/>
                    <a:pt x="44" y="190"/>
                  </a:cubicBezTo>
                  <a:cubicBezTo>
                    <a:pt x="53" y="190"/>
                    <a:pt x="66" y="95"/>
                    <a:pt x="66" y="95"/>
                  </a:cubicBezTo>
                  <a:cubicBezTo>
                    <a:pt x="66" y="95"/>
                    <a:pt x="79" y="0"/>
                    <a:pt x="87" y="0"/>
                  </a:cubicBezTo>
                  <a:cubicBezTo>
                    <a:pt x="95" y="0"/>
                    <a:pt x="103" y="95"/>
                    <a:pt x="135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Freeform 178"/>
            <p:cNvSpPr>
              <a:spLocks/>
            </p:cNvSpPr>
            <p:nvPr/>
          </p:nvSpPr>
          <p:spPr bwMode="auto">
            <a:xfrm>
              <a:off x="1506" y="3289"/>
              <a:ext cx="419" cy="584"/>
            </a:xfrm>
            <a:custGeom>
              <a:avLst/>
              <a:gdLst>
                <a:gd name="T0" fmla="*/ 238 w 238"/>
                <a:gd name="T1" fmla="*/ 0 h 190"/>
                <a:gd name="T2" fmla="*/ 198 w 238"/>
                <a:gd name="T3" fmla="*/ 95 h 190"/>
                <a:gd name="T4" fmla="*/ 158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79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2" y="0"/>
                    <a:pt x="198" y="95"/>
                    <a:pt x="198" y="95"/>
                  </a:cubicBezTo>
                  <a:cubicBezTo>
                    <a:pt x="198" y="95"/>
                    <a:pt x="174" y="190"/>
                    <a:pt x="158" y="190"/>
                  </a:cubicBezTo>
                  <a:cubicBezTo>
                    <a:pt x="143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5" y="0"/>
                    <a:pt x="79" y="0"/>
                  </a:cubicBezTo>
                  <a:cubicBezTo>
                    <a:pt x="63" y="0"/>
                    <a:pt x="55" y="95"/>
                    <a:pt x="0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Freeform 179"/>
            <p:cNvSpPr>
              <a:spLocks/>
            </p:cNvSpPr>
            <p:nvPr/>
          </p:nvSpPr>
          <p:spPr bwMode="auto">
            <a:xfrm>
              <a:off x="1925" y="3289"/>
              <a:ext cx="266" cy="584"/>
            </a:xfrm>
            <a:custGeom>
              <a:avLst/>
              <a:gdLst>
                <a:gd name="T0" fmla="*/ 0 w 151"/>
                <a:gd name="T1" fmla="*/ 0 h 190"/>
                <a:gd name="T2" fmla="*/ 38 w 151"/>
                <a:gd name="T3" fmla="*/ 95 h 190"/>
                <a:gd name="T4" fmla="*/ 38 w 151"/>
                <a:gd name="T5" fmla="*/ 95 h 190"/>
                <a:gd name="T6" fmla="*/ 75 w 151"/>
                <a:gd name="T7" fmla="*/ 190 h 190"/>
                <a:gd name="T8" fmla="*/ 113 w 151"/>
                <a:gd name="T9" fmla="*/ 95 h 190"/>
                <a:gd name="T10" fmla="*/ 151 w 15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0">
                  <a:moveTo>
                    <a:pt x="0" y="0"/>
                  </a:moveTo>
                  <a:cubicBezTo>
                    <a:pt x="15" y="0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60" y="190"/>
                    <a:pt x="75" y="190"/>
                  </a:cubicBezTo>
                  <a:cubicBezTo>
                    <a:pt x="90" y="190"/>
                    <a:pt x="113" y="95"/>
                    <a:pt x="113" y="95"/>
                  </a:cubicBezTo>
                  <a:cubicBezTo>
                    <a:pt x="113" y="95"/>
                    <a:pt x="136" y="0"/>
                    <a:pt x="15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Freeform 180"/>
            <p:cNvSpPr>
              <a:spLocks/>
            </p:cNvSpPr>
            <p:nvPr/>
          </p:nvSpPr>
          <p:spPr bwMode="auto">
            <a:xfrm>
              <a:off x="2191" y="3289"/>
              <a:ext cx="252" cy="584"/>
            </a:xfrm>
            <a:custGeom>
              <a:avLst/>
              <a:gdLst>
                <a:gd name="T0" fmla="*/ 0 w 143"/>
                <a:gd name="T1" fmla="*/ 0 h 190"/>
                <a:gd name="T2" fmla="*/ 35 w 143"/>
                <a:gd name="T3" fmla="*/ 95 h 190"/>
                <a:gd name="T4" fmla="*/ 35 w 143"/>
                <a:gd name="T5" fmla="*/ 95 h 190"/>
                <a:gd name="T6" fmla="*/ 71 w 143"/>
                <a:gd name="T7" fmla="*/ 190 h 190"/>
                <a:gd name="T8" fmla="*/ 107 w 143"/>
                <a:gd name="T9" fmla="*/ 95 h 190"/>
                <a:gd name="T10" fmla="*/ 143 w 14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0">
                  <a:moveTo>
                    <a:pt x="0" y="0"/>
                  </a:moveTo>
                  <a:cubicBezTo>
                    <a:pt x="14" y="0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57" y="190"/>
                    <a:pt x="71" y="190"/>
                  </a:cubicBezTo>
                  <a:cubicBezTo>
                    <a:pt x="85" y="190"/>
                    <a:pt x="107" y="95"/>
                    <a:pt x="107" y="95"/>
                  </a:cubicBezTo>
                  <a:cubicBezTo>
                    <a:pt x="107" y="95"/>
                    <a:pt x="128" y="0"/>
                    <a:pt x="14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Freeform 181"/>
            <p:cNvSpPr>
              <a:spLocks/>
            </p:cNvSpPr>
            <p:nvPr/>
          </p:nvSpPr>
          <p:spPr bwMode="auto">
            <a:xfrm>
              <a:off x="2443" y="3289"/>
              <a:ext cx="236" cy="584"/>
            </a:xfrm>
            <a:custGeom>
              <a:avLst/>
              <a:gdLst>
                <a:gd name="T0" fmla="*/ 0 w 134"/>
                <a:gd name="T1" fmla="*/ 0 h 190"/>
                <a:gd name="T2" fmla="*/ 33 w 134"/>
                <a:gd name="T3" fmla="*/ 95 h 190"/>
                <a:gd name="T4" fmla="*/ 33 w 134"/>
                <a:gd name="T5" fmla="*/ 95 h 190"/>
                <a:gd name="T6" fmla="*/ 67 w 134"/>
                <a:gd name="T7" fmla="*/ 190 h 190"/>
                <a:gd name="T8" fmla="*/ 101 w 134"/>
                <a:gd name="T9" fmla="*/ 95 h 190"/>
                <a:gd name="T10" fmla="*/ 134 w 134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90">
                  <a:moveTo>
                    <a:pt x="0" y="0"/>
                  </a:moveTo>
                  <a:cubicBezTo>
                    <a:pt x="13" y="0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53" y="190"/>
                    <a:pt x="67" y="190"/>
                  </a:cubicBezTo>
                  <a:cubicBezTo>
                    <a:pt x="80" y="190"/>
                    <a:pt x="101" y="95"/>
                    <a:pt x="101" y="95"/>
                  </a:cubicBezTo>
                  <a:cubicBezTo>
                    <a:pt x="101" y="95"/>
                    <a:pt x="121" y="0"/>
                    <a:pt x="134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Freeform 182"/>
            <p:cNvSpPr>
              <a:spLocks/>
            </p:cNvSpPr>
            <p:nvPr/>
          </p:nvSpPr>
          <p:spPr bwMode="auto">
            <a:xfrm>
              <a:off x="2679" y="3289"/>
              <a:ext cx="224" cy="584"/>
            </a:xfrm>
            <a:custGeom>
              <a:avLst/>
              <a:gdLst>
                <a:gd name="T0" fmla="*/ 0 w 127"/>
                <a:gd name="T1" fmla="*/ 0 h 190"/>
                <a:gd name="T2" fmla="*/ 32 w 127"/>
                <a:gd name="T3" fmla="*/ 95 h 190"/>
                <a:gd name="T4" fmla="*/ 32 w 127"/>
                <a:gd name="T5" fmla="*/ 95 h 190"/>
                <a:gd name="T6" fmla="*/ 64 w 127"/>
                <a:gd name="T7" fmla="*/ 190 h 190"/>
                <a:gd name="T8" fmla="*/ 96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3" y="0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51" y="190"/>
                    <a:pt x="64" y="190"/>
                  </a:cubicBezTo>
                  <a:cubicBezTo>
                    <a:pt x="77" y="190"/>
                    <a:pt x="96" y="95"/>
                    <a:pt x="96" y="95"/>
                  </a:cubicBezTo>
                  <a:cubicBezTo>
                    <a:pt x="96" y="95"/>
                    <a:pt x="115" y="0"/>
                    <a:pt x="127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6" name="Freeform 183"/>
            <p:cNvSpPr>
              <a:spLocks/>
            </p:cNvSpPr>
            <p:nvPr/>
          </p:nvSpPr>
          <p:spPr bwMode="auto">
            <a:xfrm>
              <a:off x="2903" y="3289"/>
              <a:ext cx="211" cy="584"/>
            </a:xfrm>
            <a:custGeom>
              <a:avLst/>
              <a:gdLst>
                <a:gd name="T0" fmla="*/ 0 w 120"/>
                <a:gd name="T1" fmla="*/ 0 h 190"/>
                <a:gd name="T2" fmla="*/ 30 w 120"/>
                <a:gd name="T3" fmla="*/ 95 h 190"/>
                <a:gd name="T4" fmla="*/ 30 w 120"/>
                <a:gd name="T5" fmla="*/ 95 h 190"/>
                <a:gd name="T6" fmla="*/ 60 w 120"/>
                <a:gd name="T7" fmla="*/ 190 h 190"/>
                <a:gd name="T8" fmla="*/ 90 w 120"/>
                <a:gd name="T9" fmla="*/ 95 h 190"/>
                <a:gd name="T10" fmla="*/ 120 w 120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90">
                  <a:moveTo>
                    <a:pt x="0" y="0"/>
                  </a:moveTo>
                  <a:cubicBezTo>
                    <a:pt x="12" y="0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48" y="190"/>
                    <a:pt x="60" y="190"/>
                  </a:cubicBezTo>
                  <a:cubicBezTo>
                    <a:pt x="72" y="190"/>
                    <a:pt x="90" y="95"/>
                    <a:pt x="90" y="95"/>
                  </a:cubicBezTo>
                  <a:cubicBezTo>
                    <a:pt x="90" y="95"/>
                    <a:pt x="108" y="0"/>
                    <a:pt x="120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Freeform 184"/>
            <p:cNvSpPr>
              <a:spLocks/>
            </p:cNvSpPr>
            <p:nvPr/>
          </p:nvSpPr>
          <p:spPr bwMode="auto">
            <a:xfrm>
              <a:off x="3112" y="3289"/>
              <a:ext cx="198" cy="584"/>
            </a:xfrm>
            <a:custGeom>
              <a:avLst/>
              <a:gdLst>
                <a:gd name="T0" fmla="*/ 0 w 112"/>
                <a:gd name="T1" fmla="*/ 0 h 190"/>
                <a:gd name="T2" fmla="*/ 28 w 112"/>
                <a:gd name="T3" fmla="*/ 95 h 190"/>
                <a:gd name="T4" fmla="*/ 28 w 112"/>
                <a:gd name="T5" fmla="*/ 95 h 190"/>
                <a:gd name="T6" fmla="*/ 56 w 112"/>
                <a:gd name="T7" fmla="*/ 190 h 190"/>
                <a:gd name="T8" fmla="*/ 84 w 112"/>
                <a:gd name="T9" fmla="*/ 95 h 190"/>
                <a:gd name="T10" fmla="*/ 112 w 112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90">
                  <a:moveTo>
                    <a:pt x="0" y="0"/>
                  </a:moveTo>
                  <a:cubicBezTo>
                    <a:pt x="12" y="0"/>
                    <a:pt x="28" y="95"/>
                    <a:pt x="28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8" y="95"/>
                    <a:pt x="45" y="190"/>
                    <a:pt x="56" y="190"/>
                  </a:cubicBezTo>
                  <a:cubicBezTo>
                    <a:pt x="67" y="190"/>
                    <a:pt x="84" y="95"/>
                    <a:pt x="84" y="95"/>
                  </a:cubicBezTo>
                  <a:cubicBezTo>
                    <a:pt x="84" y="95"/>
                    <a:pt x="101" y="0"/>
                    <a:pt x="112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8" name="Freeform 185"/>
            <p:cNvSpPr>
              <a:spLocks/>
            </p:cNvSpPr>
            <p:nvPr/>
          </p:nvSpPr>
          <p:spPr bwMode="auto">
            <a:xfrm>
              <a:off x="3310" y="3289"/>
              <a:ext cx="181" cy="584"/>
            </a:xfrm>
            <a:custGeom>
              <a:avLst/>
              <a:gdLst>
                <a:gd name="T0" fmla="*/ 0 w 103"/>
                <a:gd name="T1" fmla="*/ 0 h 190"/>
                <a:gd name="T2" fmla="*/ 25 w 103"/>
                <a:gd name="T3" fmla="*/ 95 h 190"/>
                <a:gd name="T4" fmla="*/ 25 w 103"/>
                <a:gd name="T5" fmla="*/ 95 h 190"/>
                <a:gd name="T6" fmla="*/ 51 w 103"/>
                <a:gd name="T7" fmla="*/ 190 h 190"/>
                <a:gd name="T8" fmla="*/ 77 w 103"/>
                <a:gd name="T9" fmla="*/ 95 h 190"/>
                <a:gd name="T10" fmla="*/ 103 w 10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90">
                  <a:moveTo>
                    <a:pt x="0" y="0"/>
                  </a:moveTo>
                  <a:cubicBezTo>
                    <a:pt x="10" y="0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5"/>
                    <a:pt x="41" y="190"/>
                    <a:pt x="51" y="190"/>
                  </a:cubicBezTo>
                  <a:cubicBezTo>
                    <a:pt x="62" y="190"/>
                    <a:pt x="77" y="95"/>
                    <a:pt x="77" y="95"/>
                  </a:cubicBezTo>
                  <a:cubicBezTo>
                    <a:pt x="77" y="95"/>
                    <a:pt x="92" y="0"/>
                    <a:pt x="10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Freeform 186"/>
            <p:cNvSpPr>
              <a:spLocks/>
            </p:cNvSpPr>
            <p:nvPr/>
          </p:nvSpPr>
          <p:spPr bwMode="auto">
            <a:xfrm>
              <a:off x="3491" y="3289"/>
              <a:ext cx="167" cy="584"/>
            </a:xfrm>
            <a:custGeom>
              <a:avLst/>
              <a:gdLst>
                <a:gd name="T0" fmla="*/ 0 w 95"/>
                <a:gd name="T1" fmla="*/ 0 h 190"/>
                <a:gd name="T2" fmla="*/ 24 w 95"/>
                <a:gd name="T3" fmla="*/ 95 h 190"/>
                <a:gd name="T4" fmla="*/ 24 w 95"/>
                <a:gd name="T5" fmla="*/ 95 h 190"/>
                <a:gd name="T6" fmla="*/ 47 w 95"/>
                <a:gd name="T7" fmla="*/ 190 h 190"/>
                <a:gd name="T8" fmla="*/ 71 w 95"/>
                <a:gd name="T9" fmla="*/ 95 h 190"/>
                <a:gd name="T10" fmla="*/ 95 w 9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9" y="0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38" y="190"/>
                    <a:pt x="47" y="190"/>
                  </a:cubicBezTo>
                  <a:cubicBezTo>
                    <a:pt x="57" y="190"/>
                    <a:pt x="71" y="95"/>
                    <a:pt x="71" y="95"/>
                  </a:cubicBezTo>
                  <a:cubicBezTo>
                    <a:pt x="71" y="95"/>
                    <a:pt x="86" y="0"/>
                    <a:pt x="9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Freeform 187"/>
            <p:cNvSpPr>
              <a:spLocks/>
            </p:cNvSpPr>
            <p:nvPr/>
          </p:nvSpPr>
          <p:spPr bwMode="auto">
            <a:xfrm>
              <a:off x="3658" y="3289"/>
              <a:ext cx="238" cy="584"/>
            </a:xfrm>
            <a:custGeom>
              <a:avLst/>
              <a:gdLst>
                <a:gd name="T0" fmla="*/ 0 w 135"/>
                <a:gd name="T1" fmla="*/ 0 h 190"/>
                <a:gd name="T2" fmla="*/ 22 w 135"/>
                <a:gd name="T3" fmla="*/ 95 h 190"/>
                <a:gd name="T4" fmla="*/ 22 w 135"/>
                <a:gd name="T5" fmla="*/ 95 h 190"/>
                <a:gd name="T6" fmla="*/ 44 w 135"/>
                <a:gd name="T7" fmla="*/ 190 h 190"/>
                <a:gd name="T8" fmla="*/ 66 w 135"/>
                <a:gd name="T9" fmla="*/ 95 h 190"/>
                <a:gd name="T10" fmla="*/ 87 w 135"/>
                <a:gd name="T11" fmla="*/ 0 h 190"/>
                <a:gd name="T12" fmla="*/ 135 w 135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9" y="0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35" y="190"/>
                    <a:pt x="44" y="190"/>
                  </a:cubicBezTo>
                  <a:cubicBezTo>
                    <a:pt x="52" y="190"/>
                    <a:pt x="66" y="95"/>
                    <a:pt x="66" y="95"/>
                  </a:cubicBezTo>
                  <a:cubicBezTo>
                    <a:pt x="66" y="95"/>
                    <a:pt x="79" y="0"/>
                    <a:pt x="87" y="0"/>
                  </a:cubicBezTo>
                  <a:cubicBezTo>
                    <a:pt x="95" y="0"/>
                    <a:pt x="103" y="95"/>
                    <a:pt x="135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Freeform 188"/>
            <p:cNvSpPr>
              <a:spLocks/>
            </p:cNvSpPr>
            <p:nvPr/>
          </p:nvSpPr>
          <p:spPr bwMode="auto">
            <a:xfrm>
              <a:off x="1325" y="3289"/>
              <a:ext cx="419" cy="584"/>
            </a:xfrm>
            <a:custGeom>
              <a:avLst/>
              <a:gdLst>
                <a:gd name="T0" fmla="*/ 238 w 238"/>
                <a:gd name="T1" fmla="*/ 0 h 190"/>
                <a:gd name="T2" fmla="*/ 198 w 238"/>
                <a:gd name="T3" fmla="*/ 95 h 190"/>
                <a:gd name="T4" fmla="*/ 158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79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2" y="0"/>
                    <a:pt x="198" y="95"/>
                    <a:pt x="198" y="95"/>
                  </a:cubicBezTo>
                  <a:cubicBezTo>
                    <a:pt x="198" y="95"/>
                    <a:pt x="174" y="190"/>
                    <a:pt x="158" y="190"/>
                  </a:cubicBezTo>
                  <a:cubicBezTo>
                    <a:pt x="142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5" y="0"/>
                    <a:pt x="79" y="0"/>
                  </a:cubicBezTo>
                  <a:cubicBezTo>
                    <a:pt x="63" y="0"/>
                    <a:pt x="55" y="95"/>
                    <a:pt x="0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Freeform 189"/>
            <p:cNvSpPr>
              <a:spLocks/>
            </p:cNvSpPr>
            <p:nvPr/>
          </p:nvSpPr>
          <p:spPr bwMode="auto">
            <a:xfrm>
              <a:off x="1744" y="3289"/>
              <a:ext cx="264" cy="584"/>
            </a:xfrm>
            <a:custGeom>
              <a:avLst/>
              <a:gdLst>
                <a:gd name="T0" fmla="*/ 0 w 150"/>
                <a:gd name="T1" fmla="*/ 0 h 190"/>
                <a:gd name="T2" fmla="*/ 37 w 150"/>
                <a:gd name="T3" fmla="*/ 95 h 190"/>
                <a:gd name="T4" fmla="*/ 37 w 150"/>
                <a:gd name="T5" fmla="*/ 95 h 190"/>
                <a:gd name="T6" fmla="*/ 75 w 150"/>
                <a:gd name="T7" fmla="*/ 190 h 190"/>
                <a:gd name="T8" fmla="*/ 113 w 150"/>
                <a:gd name="T9" fmla="*/ 95 h 190"/>
                <a:gd name="T10" fmla="*/ 150 w 150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90">
                  <a:moveTo>
                    <a:pt x="0" y="0"/>
                  </a:moveTo>
                  <a:cubicBezTo>
                    <a:pt x="15" y="0"/>
                    <a:pt x="37" y="95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60" y="190"/>
                    <a:pt x="75" y="190"/>
                  </a:cubicBezTo>
                  <a:cubicBezTo>
                    <a:pt x="90" y="190"/>
                    <a:pt x="113" y="95"/>
                    <a:pt x="113" y="95"/>
                  </a:cubicBezTo>
                  <a:cubicBezTo>
                    <a:pt x="113" y="95"/>
                    <a:pt x="135" y="0"/>
                    <a:pt x="150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Freeform 190"/>
            <p:cNvSpPr>
              <a:spLocks/>
            </p:cNvSpPr>
            <p:nvPr/>
          </p:nvSpPr>
          <p:spPr bwMode="auto">
            <a:xfrm>
              <a:off x="2008" y="3289"/>
              <a:ext cx="252" cy="584"/>
            </a:xfrm>
            <a:custGeom>
              <a:avLst/>
              <a:gdLst>
                <a:gd name="T0" fmla="*/ 0 w 143"/>
                <a:gd name="T1" fmla="*/ 0 h 190"/>
                <a:gd name="T2" fmla="*/ 36 w 143"/>
                <a:gd name="T3" fmla="*/ 95 h 190"/>
                <a:gd name="T4" fmla="*/ 36 w 143"/>
                <a:gd name="T5" fmla="*/ 95 h 190"/>
                <a:gd name="T6" fmla="*/ 72 w 143"/>
                <a:gd name="T7" fmla="*/ 190 h 190"/>
                <a:gd name="T8" fmla="*/ 108 w 143"/>
                <a:gd name="T9" fmla="*/ 95 h 190"/>
                <a:gd name="T10" fmla="*/ 143 w 14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0">
                  <a:moveTo>
                    <a:pt x="0" y="0"/>
                  </a:moveTo>
                  <a:cubicBezTo>
                    <a:pt x="15" y="0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58" y="190"/>
                    <a:pt x="72" y="190"/>
                  </a:cubicBezTo>
                  <a:cubicBezTo>
                    <a:pt x="86" y="190"/>
                    <a:pt x="108" y="95"/>
                    <a:pt x="108" y="95"/>
                  </a:cubicBezTo>
                  <a:cubicBezTo>
                    <a:pt x="108" y="95"/>
                    <a:pt x="129" y="0"/>
                    <a:pt x="14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Freeform 191"/>
            <p:cNvSpPr>
              <a:spLocks/>
            </p:cNvSpPr>
            <p:nvPr/>
          </p:nvSpPr>
          <p:spPr bwMode="auto">
            <a:xfrm>
              <a:off x="2260" y="3289"/>
              <a:ext cx="238" cy="584"/>
            </a:xfrm>
            <a:custGeom>
              <a:avLst/>
              <a:gdLst>
                <a:gd name="T0" fmla="*/ 0 w 135"/>
                <a:gd name="T1" fmla="*/ 0 h 190"/>
                <a:gd name="T2" fmla="*/ 34 w 135"/>
                <a:gd name="T3" fmla="*/ 95 h 190"/>
                <a:gd name="T4" fmla="*/ 34 w 135"/>
                <a:gd name="T5" fmla="*/ 95 h 190"/>
                <a:gd name="T6" fmla="*/ 68 w 135"/>
                <a:gd name="T7" fmla="*/ 190 h 190"/>
                <a:gd name="T8" fmla="*/ 102 w 135"/>
                <a:gd name="T9" fmla="*/ 95 h 190"/>
                <a:gd name="T10" fmla="*/ 135 w 13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14" y="0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5"/>
                    <a:pt x="54" y="190"/>
                    <a:pt x="68" y="190"/>
                  </a:cubicBezTo>
                  <a:cubicBezTo>
                    <a:pt x="81" y="190"/>
                    <a:pt x="102" y="95"/>
                    <a:pt x="102" y="95"/>
                  </a:cubicBezTo>
                  <a:cubicBezTo>
                    <a:pt x="102" y="95"/>
                    <a:pt x="122" y="0"/>
                    <a:pt x="13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Freeform 192"/>
            <p:cNvSpPr>
              <a:spLocks/>
            </p:cNvSpPr>
            <p:nvPr/>
          </p:nvSpPr>
          <p:spPr bwMode="auto">
            <a:xfrm>
              <a:off x="2498" y="3289"/>
              <a:ext cx="223" cy="584"/>
            </a:xfrm>
            <a:custGeom>
              <a:avLst/>
              <a:gdLst>
                <a:gd name="T0" fmla="*/ 0 w 127"/>
                <a:gd name="T1" fmla="*/ 0 h 190"/>
                <a:gd name="T2" fmla="*/ 32 w 127"/>
                <a:gd name="T3" fmla="*/ 95 h 190"/>
                <a:gd name="T4" fmla="*/ 32 w 127"/>
                <a:gd name="T5" fmla="*/ 95 h 190"/>
                <a:gd name="T6" fmla="*/ 64 w 127"/>
                <a:gd name="T7" fmla="*/ 190 h 190"/>
                <a:gd name="T8" fmla="*/ 96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3" y="0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51" y="190"/>
                    <a:pt x="64" y="190"/>
                  </a:cubicBezTo>
                  <a:cubicBezTo>
                    <a:pt x="76" y="190"/>
                    <a:pt x="96" y="95"/>
                    <a:pt x="96" y="95"/>
                  </a:cubicBezTo>
                  <a:cubicBezTo>
                    <a:pt x="96" y="95"/>
                    <a:pt x="115" y="0"/>
                    <a:pt x="127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Freeform 193"/>
            <p:cNvSpPr>
              <a:spLocks/>
            </p:cNvSpPr>
            <p:nvPr/>
          </p:nvSpPr>
          <p:spPr bwMode="auto">
            <a:xfrm>
              <a:off x="2721" y="3289"/>
              <a:ext cx="210" cy="584"/>
            </a:xfrm>
            <a:custGeom>
              <a:avLst/>
              <a:gdLst>
                <a:gd name="T0" fmla="*/ 0 w 119"/>
                <a:gd name="T1" fmla="*/ 0 h 190"/>
                <a:gd name="T2" fmla="*/ 30 w 119"/>
                <a:gd name="T3" fmla="*/ 95 h 190"/>
                <a:gd name="T4" fmla="*/ 30 w 119"/>
                <a:gd name="T5" fmla="*/ 95 h 190"/>
                <a:gd name="T6" fmla="*/ 60 w 119"/>
                <a:gd name="T7" fmla="*/ 190 h 190"/>
                <a:gd name="T8" fmla="*/ 90 w 119"/>
                <a:gd name="T9" fmla="*/ 95 h 190"/>
                <a:gd name="T10" fmla="*/ 119 w 119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90">
                  <a:moveTo>
                    <a:pt x="0" y="0"/>
                  </a:moveTo>
                  <a:cubicBezTo>
                    <a:pt x="12" y="0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48" y="190"/>
                    <a:pt x="60" y="190"/>
                  </a:cubicBezTo>
                  <a:cubicBezTo>
                    <a:pt x="72" y="190"/>
                    <a:pt x="90" y="95"/>
                    <a:pt x="90" y="95"/>
                  </a:cubicBezTo>
                  <a:cubicBezTo>
                    <a:pt x="90" y="95"/>
                    <a:pt x="107" y="0"/>
                    <a:pt x="119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Freeform 194"/>
            <p:cNvSpPr>
              <a:spLocks/>
            </p:cNvSpPr>
            <p:nvPr/>
          </p:nvSpPr>
          <p:spPr bwMode="auto">
            <a:xfrm>
              <a:off x="2931" y="3289"/>
              <a:ext cx="195" cy="584"/>
            </a:xfrm>
            <a:custGeom>
              <a:avLst/>
              <a:gdLst>
                <a:gd name="T0" fmla="*/ 0 w 111"/>
                <a:gd name="T1" fmla="*/ 0 h 190"/>
                <a:gd name="T2" fmla="*/ 28 w 111"/>
                <a:gd name="T3" fmla="*/ 95 h 190"/>
                <a:gd name="T4" fmla="*/ 28 w 111"/>
                <a:gd name="T5" fmla="*/ 95 h 190"/>
                <a:gd name="T6" fmla="*/ 56 w 111"/>
                <a:gd name="T7" fmla="*/ 190 h 190"/>
                <a:gd name="T8" fmla="*/ 84 w 111"/>
                <a:gd name="T9" fmla="*/ 95 h 190"/>
                <a:gd name="T10" fmla="*/ 111 w 11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90">
                  <a:moveTo>
                    <a:pt x="0" y="0"/>
                  </a:moveTo>
                  <a:cubicBezTo>
                    <a:pt x="11" y="0"/>
                    <a:pt x="28" y="95"/>
                    <a:pt x="28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8" y="95"/>
                    <a:pt x="45" y="190"/>
                    <a:pt x="56" y="190"/>
                  </a:cubicBezTo>
                  <a:cubicBezTo>
                    <a:pt x="67" y="190"/>
                    <a:pt x="84" y="95"/>
                    <a:pt x="84" y="95"/>
                  </a:cubicBezTo>
                  <a:cubicBezTo>
                    <a:pt x="84" y="95"/>
                    <a:pt x="100" y="0"/>
                    <a:pt x="11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Freeform 195"/>
            <p:cNvSpPr>
              <a:spLocks/>
            </p:cNvSpPr>
            <p:nvPr/>
          </p:nvSpPr>
          <p:spPr bwMode="auto">
            <a:xfrm>
              <a:off x="3126" y="3289"/>
              <a:ext cx="184" cy="584"/>
            </a:xfrm>
            <a:custGeom>
              <a:avLst/>
              <a:gdLst>
                <a:gd name="T0" fmla="*/ 0 w 104"/>
                <a:gd name="T1" fmla="*/ 0 h 190"/>
                <a:gd name="T2" fmla="*/ 26 w 104"/>
                <a:gd name="T3" fmla="*/ 95 h 190"/>
                <a:gd name="T4" fmla="*/ 26 w 104"/>
                <a:gd name="T5" fmla="*/ 95 h 190"/>
                <a:gd name="T6" fmla="*/ 52 w 104"/>
                <a:gd name="T7" fmla="*/ 190 h 190"/>
                <a:gd name="T8" fmla="*/ 78 w 104"/>
                <a:gd name="T9" fmla="*/ 95 h 190"/>
                <a:gd name="T10" fmla="*/ 104 w 104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90">
                  <a:moveTo>
                    <a:pt x="0" y="0"/>
                  </a:moveTo>
                  <a:cubicBezTo>
                    <a:pt x="11" y="0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42" y="190"/>
                    <a:pt x="52" y="190"/>
                  </a:cubicBezTo>
                  <a:cubicBezTo>
                    <a:pt x="62" y="190"/>
                    <a:pt x="78" y="95"/>
                    <a:pt x="78" y="95"/>
                  </a:cubicBezTo>
                  <a:cubicBezTo>
                    <a:pt x="78" y="95"/>
                    <a:pt x="93" y="0"/>
                    <a:pt x="104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Freeform 196"/>
            <p:cNvSpPr>
              <a:spLocks/>
            </p:cNvSpPr>
            <p:nvPr/>
          </p:nvSpPr>
          <p:spPr bwMode="auto">
            <a:xfrm>
              <a:off x="3310" y="3289"/>
              <a:ext cx="167" cy="584"/>
            </a:xfrm>
            <a:custGeom>
              <a:avLst/>
              <a:gdLst>
                <a:gd name="T0" fmla="*/ 0 w 95"/>
                <a:gd name="T1" fmla="*/ 0 h 190"/>
                <a:gd name="T2" fmla="*/ 23 w 95"/>
                <a:gd name="T3" fmla="*/ 95 h 190"/>
                <a:gd name="T4" fmla="*/ 23 w 95"/>
                <a:gd name="T5" fmla="*/ 95 h 190"/>
                <a:gd name="T6" fmla="*/ 47 w 95"/>
                <a:gd name="T7" fmla="*/ 190 h 190"/>
                <a:gd name="T8" fmla="*/ 71 w 95"/>
                <a:gd name="T9" fmla="*/ 95 h 190"/>
                <a:gd name="T10" fmla="*/ 95 w 9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9" y="0"/>
                    <a:pt x="23" y="95"/>
                    <a:pt x="23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5"/>
                    <a:pt x="38" y="190"/>
                    <a:pt x="47" y="190"/>
                  </a:cubicBezTo>
                  <a:cubicBezTo>
                    <a:pt x="57" y="190"/>
                    <a:pt x="71" y="95"/>
                    <a:pt x="71" y="95"/>
                  </a:cubicBezTo>
                  <a:cubicBezTo>
                    <a:pt x="71" y="95"/>
                    <a:pt x="85" y="0"/>
                    <a:pt x="9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Freeform 197"/>
            <p:cNvSpPr>
              <a:spLocks/>
            </p:cNvSpPr>
            <p:nvPr/>
          </p:nvSpPr>
          <p:spPr bwMode="auto">
            <a:xfrm>
              <a:off x="3477" y="3289"/>
              <a:ext cx="238" cy="584"/>
            </a:xfrm>
            <a:custGeom>
              <a:avLst/>
              <a:gdLst>
                <a:gd name="T0" fmla="*/ 0 w 135"/>
                <a:gd name="T1" fmla="*/ 0 h 190"/>
                <a:gd name="T2" fmla="*/ 22 w 135"/>
                <a:gd name="T3" fmla="*/ 95 h 190"/>
                <a:gd name="T4" fmla="*/ 22 w 135"/>
                <a:gd name="T5" fmla="*/ 95 h 190"/>
                <a:gd name="T6" fmla="*/ 44 w 135"/>
                <a:gd name="T7" fmla="*/ 190 h 190"/>
                <a:gd name="T8" fmla="*/ 65 w 135"/>
                <a:gd name="T9" fmla="*/ 95 h 190"/>
                <a:gd name="T10" fmla="*/ 87 w 135"/>
                <a:gd name="T11" fmla="*/ 0 h 190"/>
                <a:gd name="T12" fmla="*/ 135 w 135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9" y="0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35" y="190"/>
                    <a:pt x="44" y="190"/>
                  </a:cubicBezTo>
                  <a:cubicBezTo>
                    <a:pt x="52" y="190"/>
                    <a:pt x="65" y="95"/>
                    <a:pt x="65" y="95"/>
                  </a:cubicBezTo>
                  <a:cubicBezTo>
                    <a:pt x="65" y="95"/>
                    <a:pt x="78" y="0"/>
                    <a:pt x="87" y="0"/>
                  </a:cubicBezTo>
                  <a:cubicBezTo>
                    <a:pt x="95" y="0"/>
                    <a:pt x="103" y="95"/>
                    <a:pt x="135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Freeform 198"/>
            <p:cNvSpPr>
              <a:spLocks/>
            </p:cNvSpPr>
            <p:nvPr/>
          </p:nvSpPr>
          <p:spPr bwMode="auto">
            <a:xfrm>
              <a:off x="1156" y="3289"/>
              <a:ext cx="419" cy="584"/>
            </a:xfrm>
            <a:custGeom>
              <a:avLst/>
              <a:gdLst>
                <a:gd name="T0" fmla="*/ 238 w 238"/>
                <a:gd name="T1" fmla="*/ 0 h 190"/>
                <a:gd name="T2" fmla="*/ 199 w 238"/>
                <a:gd name="T3" fmla="*/ 95 h 190"/>
                <a:gd name="T4" fmla="*/ 159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80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3" y="0"/>
                    <a:pt x="199" y="95"/>
                    <a:pt x="199" y="95"/>
                  </a:cubicBezTo>
                  <a:cubicBezTo>
                    <a:pt x="199" y="95"/>
                    <a:pt x="175" y="190"/>
                    <a:pt x="159" y="190"/>
                  </a:cubicBezTo>
                  <a:cubicBezTo>
                    <a:pt x="143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6" y="0"/>
                    <a:pt x="80" y="0"/>
                  </a:cubicBezTo>
                  <a:cubicBezTo>
                    <a:pt x="64" y="0"/>
                    <a:pt x="56" y="95"/>
                    <a:pt x="0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Freeform 199"/>
            <p:cNvSpPr>
              <a:spLocks/>
            </p:cNvSpPr>
            <p:nvPr/>
          </p:nvSpPr>
          <p:spPr bwMode="auto">
            <a:xfrm>
              <a:off x="1575" y="3289"/>
              <a:ext cx="266" cy="584"/>
            </a:xfrm>
            <a:custGeom>
              <a:avLst/>
              <a:gdLst>
                <a:gd name="T0" fmla="*/ 0 w 151"/>
                <a:gd name="T1" fmla="*/ 0 h 190"/>
                <a:gd name="T2" fmla="*/ 38 w 151"/>
                <a:gd name="T3" fmla="*/ 95 h 190"/>
                <a:gd name="T4" fmla="*/ 38 w 151"/>
                <a:gd name="T5" fmla="*/ 95 h 190"/>
                <a:gd name="T6" fmla="*/ 76 w 151"/>
                <a:gd name="T7" fmla="*/ 190 h 190"/>
                <a:gd name="T8" fmla="*/ 114 w 151"/>
                <a:gd name="T9" fmla="*/ 95 h 190"/>
                <a:gd name="T10" fmla="*/ 151 w 15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0">
                  <a:moveTo>
                    <a:pt x="0" y="0"/>
                  </a:moveTo>
                  <a:cubicBezTo>
                    <a:pt x="16" y="0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61" y="190"/>
                    <a:pt x="76" y="190"/>
                  </a:cubicBezTo>
                  <a:cubicBezTo>
                    <a:pt x="91" y="190"/>
                    <a:pt x="114" y="95"/>
                    <a:pt x="114" y="95"/>
                  </a:cubicBezTo>
                  <a:cubicBezTo>
                    <a:pt x="114" y="95"/>
                    <a:pt x="136" y="0"/>
                    <a:pt x="15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Freeform 200"/>
            <p:cNvSpPr>
              <a:spLocks/>
            </p:cNvSpPr>
            <p:nvPr/>
          </p:nvSpPr>
          <p:spPr bwMode="auto">
            <a:xfrm>
              <a:off x="1841" y="3289"/>
              <a:ext cx="252" cy="584"/>
            </a:xfrm>
            <a:custGeom>
              <a:avLst/>
              <a:gdLst>
                <a:gd name="T0" fmla="*/ 0 w 143"/>
                <a:gd name="T1" fmla="*/ 0 h 190"/>
                <a:gd name="T2" fmla="*/ 36 w 143"/>
                <a:gd name="T3" fmla="*/ 95 h 190"/>
                <a:gd name="T4" fmla="*/ 36 w 143"/>
                <a:gd name="T5" fmla="*/ 95 h 190"/>
                <a:gd name="T6" fmla="*/ 72 w 143"/>
                <a:gd name="T7" fmla="*/ 190 h 190"/>
                <a:gd name="T8" fmla="*/ 107 w 143"/>
                <a:gd name="T9" fmla="*/ 95 h 190"/>
                <a:gd name="T10" fmla="*/ 143 w 14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0">
                  <a:moveTo>
                    <a:pt x="0" y="0"/>
                  </a:moveTo>
                  <a:cubicBezTo>
                    <a:pt x="15" y="0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57" y="190"/>
                    <a:pt x="72" y="190"/>
                  </a:cubicBezTo>
                  <a:cubicBezTo>
                    <a:pt x="86" y="190"/>
                    <a:pt x="107" y="95"/>
                    <a:pt x="107" y="95"/>
                  </a:cubicBezTo>
                  <a:cubicBezTo>
                    <a:pt x="107" y="95"/>
                    <a:pt x="129" y="0"/>
                    <a:pt x="14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Freeform 201"/>
            <p:cNvSpPr>
              <a:spLocks/>
            </p:cNvSpPr>
            <p:nvPr/>
          </p:nvSpPr>
          <p:spPr bwMode="auto">
            <a:xfrm>
              <a:off x="2093" y="3289"/>
              <a:ext cx="237" cy="584"/>
            </a:xfrm>
            <a:custGeom>
              <a:avLst/>
              <a:gdLst>
                <a:gd name="T0" fmla="*/ 0 w 135"/>
                <a:gd name="T1" fmla="*/ 0 h 190"/>
                <a:gd name="T2" fmla="*/ 34 w 135"/>
                <a:gd name="T3" fmla="*/ 95 h 190"/>
                <a:gd name="T4" fmla="*/ 34 w 135"/>
                <a:gd name="T5" fmla="*/ 95 h 190"/>
                <a:gd name="T6" fmla="*/ 68 w 135"/>
                <a:gd name="T7" fmla="*/ 190 h 190"/>
                <a:gd name="T8" fmla="*/ 101 w 135"/>
                <a:gd name="T9" fmla="*/ 95 h 190"/>
                <a:gd name="T10" fmla="*/ 135 w 13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14" y="0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5"/>
                    <a:pt x="54" y="190"/>
                    <a:pt x="68" y="190"/>
                  </a:cubicBezTo>
                  <a:cubicBezTo>
                    <a:pt x="81" y="190"/>
                    <a:pt x="101" y="95"/>
                    <a:pt x="101" y="95"/>
                  </a:cubicBezTo>
                  <a:cubicBezTo>
                    <a:pt x="101" y="95"/>
                    <a:pt x="122" y="0"/>
                    <a:pt x="135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Freeform 202"/>
            <p:cNvSpPr>
              <a:spLocks/>
            </p:cNvSpPr>
            <p:nvPr/>
          </p:nvSpPr>
          <p:spPr bwMode="auto">
            <a:xfrm>
              <a:off x="2330" y="3289"/>
              <a:ext cx="224" cy="584"/>
            </a:xfrm>
            <a:custGeom>
              <a:avLst/>
              <a:gdLst>
                <a:gd name="T0" fmla="*/ 0 w 127"/>
                <a:gd name="T1" fmla="*/ 0 h 190"/>
                <a:gd name="T2" fmla="*/ 32 w 127"/>
                <a:gd name="T3" fmla="*/ 95 h 190"/>
                <a:gd name="T4" fmla="*/ 32 w 127"/>
                <a:gd name="T5" fmla="*/ 95 h 190"/>
                <a:gd name="T6" fmla="*/ 64 w 127"/>
                <a:gd name="T7" fmla="*/ 190 h 190"/>
                <a:gd name="T8" fmla="*/ 95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3" y="0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51" y="190"/>
                    <a:pt x="64" y="190"/>
                  </a:cubicBezTo>
                  <a:cubicBezTo>
                    <a:pt x="76" y="190"/>
                    <a:pt x="95" y="95"/>
                    <a:pt x="95" y="95"/>
                  </a:cubicBezTo>
                  <a:cubicBezTo>
                    <a:pt x="95" y="95"/>
                    <a:pt x="114" y="0"/>
                    <a:pt x="127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Freeform 203"/>
            <p:cNvSpPr>
              <a:spLocks/>
            </p:cNvSpPr>
            <p:nvPr/>
          </p:nvSpPr>
          <p:spPr bwMode="auto">
            <a:xfrm>
              <a:off x="2554" y="3289"/>
              <a:ext cx="210" cy="584"/>
            </a:xfrm>
            <a:custGeom>
              <a:avLst/>
              <a:gdLst>
                <a:gd name="T0" fmla="*/ 0 w 119"/>
                <a:gd name="T1" fmla="*/ 0 h 190"/>
                <a:gd name="T2" fmla="*/ 30 w 119"/>
                <a:gd name="T3" fmla="*/ 95 h 190"/>
                <a:gd name="T4" fmla="*/ 30 w 119"/>
                <a:gd name="T5" fmla="*/ 95 h 190"/>
                <a:gd name="T6" fmla="*/ 60 w 119"/>
                <a:gd name="T7" fmla="*/ 190 h 190"/>
                <a:gd name="T8" fmla="*/ 89 w 119"/>
                <a:gd name="T9" fmla="*/ 95 h 190"/>
                <a:gd name="T10" fmla="*/ 119 w 119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90">
                  <a:moveTo>
                    <a:pt x="0" y="0"/>
                  </a:moveTo>
                  <a:cubicBezTo>
                    <a:pt x="12" y="0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48" y="190"/>
                    <a:pt x="60" y="190"/>
                  </a:cubicBezTo>
                  <a:cubicBezTo>
                    <a:pt x="71" y="190"/>
                    <a:pt x="89" y="95"/>
                    <a:pt x="89" y="95"/>
                  </a:cubicBezTo>
                  <a:cubicBezTo>
                    <a:pt x="89" y="95"/>
                    <a:pt x="107" y="0"/>
                    <a:pt x="119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Freeform 204"/>
            <p:cNvSpPr>
              <a:spLocks/>
            </p:cNvSpPr>
            <p:nvPr/>
          </p:nvSpPr>
          <p:spPr bwMode="auto">
            <a:xfrm>
              <a:off x="2764" y="3289"/>
              <a:ext cx="195" cy="584"/>
            </a:xfrm>
            <a:custGeom>
              <a:avLst/>
              <a:gdLst>
                <a:gd name="T0" fmla="*/ 0 w 111"/>
                <a:gd name="T1" fmla="*/ 0 h 190"/>
                <a:gd name="T2" fmla="*/ 28 w 111"/>
                <a:gd name="T3" fmla="*/ 95 h 190"/>
                <a:gd name="T4" fmla="*/ 28 w 111"/>
                <a:gd name="T5" fmla="*/ 95 h 190"/>
                <a:gd name="T6" fmla="*/ 56 w 111"/>
                <a:gd name="T7" fmla="*/ 190 h 190"/>
                <a:gd name="T8" fmla="*/ 83 w 111"/>
                <a:gd name="T9" fmla="*/ 95 h 190"/>
                <a:gd name="T10" fmla="*/ 111 w 11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90">
                  <a:moveTo>
                    <a:pt x="0" y="0"/>
                  </a:moveTo>
                  <a:cubicBezTo>
                    <a:pt x="11" y="0"/>
                    <a:pt x="28" y="95"/>
                    <a:pt x="28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8" y="95"/>
                    <a:pt x="45" y="190"/>
                    <a:pt x="56" y="190"/>
                  </a:cubicBezTo>
                  <a:cubicBezTo>
                    <a:pt x="67" y="190"/>
                    <a:pt x="83" y="95"/>
                    <a:pt x="83" y="95"/>
                  </a:cubicBezTo>
                  <a:cubicBezTo>
                    <a:pt x="83" y="95"/>
                    <a:pt x="100" y="0"/>
                    <a:pt x="111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Freeform 205"/>
            <p:cNvSpPr>
              <a:spLocks/>
            </p:cNvSpPr>
            <p:nvPr/>
          </p:nvSpPr>
          <p:spPr bwMode="auto">
            <a:xfrm>
              <a:off x="2959" y="3289"/>
              <a:ext cx="181" cy="584"/>
            </a:xfrm>
            <a:custGeom>
              <a:avLst/>
              <a:gdLst>
                <a:gd name="T0" fmla="*/ 0 w 103"/>
                <a:gd name="T1" fmla="*/ 0 h 190"/>
                <a:gd name="T2" fmla="*/ 26 w 103"/>
                <a:gd name="T3" fmla="*/ 95 h 190"/>
                <a:gd name="T4" fmla="*/ 26 w 103"/>
                <a:gd name="T5" fmla="*/ 95 h 190"/>
                <a:gd name="T6" fmla="*/ 52 w 103"/>
                <a:gd name="T7" fmla="*/ 190 h 190"/>
                <a:gd name="T8" fmla="*/ 78 w 103"/>
                <a:gd name="T9" fmla="*/ 95 h 190"/>
                <a:gd name="T10" fmla="*/ 103 w 10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90">
                  <a:moveTo>
                    <a:pt x="0" y="0"/>
                  </a:moveTo>
                  <a:cubicBezTo>
                    <a:pt x="11" y="0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41" y="190"/>
                    <a:pt x="52" y="190"/>
                  </a:cubicBezTo>
                  <a:cubicBezTo>
                    <a:pt x="62" y="190"/>
                    <a:pt x="78" y="95"/>
                    <a:pt x="78" y="95"/>
                  </a:cubicBezTo>
                  <a:cubicBezTo>
                    <a:pt x="78" y="95"/>
                    <a:pt x="93" y="0"/>
                    <a:pt x="103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206"/>
            <p:cNvSpPr>
              <a:spLocks/>
            </p:cNvSpPr>
            <p:nvPr/>
          </p:nvSpPr>
          <p:spPr bwMode="auto">
            <a:xfrm>
              <a:off x="3140" y="3289"/>
              <a:ext cx="170" cy="584"/>
            </a:xfrm>
            <a:custGeom>
              <a:avLst/>
              <a:gdLst>
                <a:gd name="T0" fmla="*/ 0 w 96"/>
                <a:gd name="T1" fmla="*/ 0 h 190"/>
                <a:gd name="T2" fmla="*/ 24 w 96"/>
                <a:gd name="T3" fmla="*/ 95 h 190"/>
                <a:gd name="T4" fmla="*/ 24 w 96"/>
                <a:gd name="T5" fmla="*/ 95 h 190"/>
                <a:gd name="T6" fmla="*/ 48 w 96"/>
                <a:gd name="T7" fmla="*/ 190 h 190"/>
                <a:gd name="T8" fmla="*/ 72 w 96"/>
                <a:gd name="T9" fmla="*/ 95 h 190"/>
                <a:gd name="T10" fmla="*/ 96 w 96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90">
                  <a:moveTo>
                    <a:pt x="0" y="0"/>
                  </a:moveTo>
                  <a:cubicBezTo>
                    <a:pt x="10" y="0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38" y="190"/>
                    <a:pt x="48" y="190"/>
                  </a:cubicBezTo>
                  <a:cubicBezTo>
                    <a:pt x="58" y="190"/>
                    <a:pt x="72" y="95"/>
                    <a:pt x="72" y="95"/>
                  </a:cubicBezTo>
                  <a:cubicBezTo>
                    <a:pt x="72" y="95"/>
                    <a:pt x="86" y="0"/>
                    <a:pt x="96" y="0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Freeform 207"/>
            <p:cNvSpPr>
              <a:spLocks/>
            </p:cNvSpPr>
            <p:nvPr/>
          </p:nvSpPr>
          <p:spPr bwMode="auto">
            <a:xfrm>
              <a:off x="3310" y="3289"/>
              <a:ext cx="237" cy="584"/>
            </a:xfrm>
            <a:custGeom>
              <a:avLst/>
              <a:gdLst>
                <a:gd name="T0" fmla="*/ 0 w 135"/>
                <a:gd name="T1" fmla="*/ 0 h 190"/>
                <a:gd name="T2" fmla="*/ 21 w 135"/>
                <a:gd name="T3" fmla="*/ 95 h 190"/>
                <a:gd name="T4" fmla="*/ 21 w 135"/>
                <a:gd name="T5" fmla="*/ 95 h 190"/>
                <a:gd name="T6" fmla="*/ 43 w 135"/>
                <a:gd name="T7" fmla="*/ 190 h 190"/>
                <a:gd name="T8" fmla="*/ 65 w 135"/>
                <a:gd name="T9" fmla="*/ 95 h 190"/>
                <a:gd name="T10" fmla="*/ 87 w 135"/>
                <a:gd name="T11" fmla="*/ 0 h 190"/>
                <a:gd name="T12" fmla="*/ 135 w 135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8" y="0"/>
                    <a:pt x="21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35" y="190"/>
                    <a:pt x="43" y="190"/>
                  </a:cubicBezTo>
                  <a:cubicBezTo>
                    <a:pt x="52" y="190"/>
                    <a:pt x="65" y="95"/>
                    <a:pt x="65" y="95"/>
                  </a:cubicBezTo>
                  <a:cubicBezTo>
                    <a:pt x="65" y="95"/>
                    <a:pt x="78" y="0"/>
                    <a:pt x="87" y="0"/>
                  </a:cubicBezTo>
                  <a:cubicBezTo>
                    <a:pt x="95" y="0"/>
                    <a:pt x="103" y="95"/>
                    <a:pt x="135" y="95"/>
                  </a:cubicBezTo>
                </a:path>
              </a:pathLst>
            </a:custGeom>
            <a:noFill/>
            <a:ln w="17463" cap="sq">
              <a:solidFill>
                <a:srgbClr val="E500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57" name="Freeform 223"/>
          <p:cNvSpPr>
            <a:spLocks/>
          </p:cNvSpPr>
          <p:nvPr/>
        </p:nvSpPr>
        <p:spPr bwMode="auto">
          <a:xfrm>
            <a:off x="4537543" y="2143409"/>
            <a:ext cx="1146721" cy="5743520"/>
          </a:xfrm>
          <a:custGeom>
            <a:avLst/>
            <a:gdLst>
              <a:gd name="T0" fmla="*/ 601 w 601"/>
              <a:gd name="T1" fmla="*/ 809 h 1315"/>
              <a:gd name="T2" fmla="*/ 538 w 601"/>
              <a:gd name="T3" fmla="*/ 910 h 1315"/>
              <a:gd name="T4" fmla="*/ 459 w 601"/>
              <a:gd name="T5" fmla="*/ 607 h 1315"/>
              <a:gd name="T6" fmla="*/ 380 w 601"/>
              <a:gd name="T7" fmla="*/ 1315 h 1315"/>
              <a:gd name="T8" fmla="*/ 301 w 601"/>
              <a:gd name="T9" fmla="*/ 0 h 1315"/>
              <a:gd name="T10" fmla="*/ 301 w 601"/>
              <a:gd name="T11" fmla="*/ 0 h 1315"/>
              <a:gd name="T12" fmla="*/ 221 w 601"/>
              <a:gd name="T13" fmla="*/ 1315 h 1315"/>
              <a:gd name="T14" fmla="*/ 142 w 601"/>
              <a:gd name="T15" fmla="*/ 607 h 1315"/>
              <a:gd name="T16" fmla="*/ 63 w 601"/>
              <a:gd name="T17" fmla="*/ 910 h 1315"/>
              <a:gd name="T18" fmla="*/ 0 w 601"/>
              <a:gd name="T19" fmla="*/ 809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1" h="1315">
                <a:moveTo>
                  <a:pt x="601" y="809"/>
                </a:moveTo>
                <a:cubicBezTo>
                  <a:pt x="577" y="809"/>
                  <a:pt x="577" y="910"/>
                  <a:pt x="538" y="910"/>
                </a:cubicBezTo>
                <a:cubicBezTo>
                  <a:pt x="498" y="910"/>
                  <a:pt x="490" y="607"/>
                  <a:pt x="459" y="607"/>
                </a:cubicBezTo>
                <a:cubicBezTo>
                  <a:pt x="427" y="607"/>
                  <a:pt x="411" y="1315"/>
                  <a:pt x="380" y="1315"/>
                </a:cubicBezTo>
                <a:cubicBezTo>
                  <a:pt x="348" y="1315"/>
                  <a:pt x="332" y="0"/>
                  <a:pt x="301" y="0"/>
                </a:cubicBezTo>
                <a:cubicBezTo>
                  <a:pt x="301" y="0"/>
                  <a:pt x="301" y="0"/>
                  <a:pt x="301" y="0"/>
                </a:cubicBezTo>
                <a:cubicBezTo>
                  <a:pt x="269" y="0"/>
                  <a:pt x="253" y="1315"/>
                  <a:pt x="221" y="1315"/>
                </a:cubicBezTo>
                <a:cubicBezTo>
                  <a:pt x="190" y="1315"/>
                  <a:pt x="174" y="607"/>
                  <a:pt x="142" y="607"/>
                </a:cubicBezTo>
                <a:cubicBezTo>
                  <a:pt x="111" y="607"/>
                  <a:pt x="103" y="910"/>
                  <a:pt x="63" y="910"/>
                </a:cubicBezTo>
                <a:cubicBezTo>
                  <a:pt x="24" y="910"/>
                  <a:pt x="24" y="809"/>
                  <a:pt x="0" y="809"/>
                </a:cubicBezTo>
              </a:path>
            </a:pathLst>
          </a:custGeom>
          <a:solidFill>
            <a:srgbClr val="FF66FF"/>
          </a:solidFill>
          <a:ln w="28575" cap="sq">
            <a:noFill/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33613" y="3727453"/>
            <a:ext cx="307537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High Power Monocycle Pulse</a:t>
            </a:r>
            <a:endParaRPr kumimoji="1" lang="ja-JP" altLang="en-US" sz="2400" b="1" dirty="0"/>
          </a:p>
        </p:txBody>
      </p:sp>
      <p:sp>
        <p:nvSpPr>
          <p:cNvPr id="162" name="Rectangle 540"/>
          <p:cNvSpPr>
            <a:spLocks noChangeArrowheads="1"/>
          </p:cNvSpPr>
          <p:nvPr/>
        </p:nvSpPr>
        <p:spPr bwMode="auto">
          <a:xfrm>
            <a:off x="8903721" y="3846866"/>
            <a:ext cx="179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Rectangle 540"/>
          <p:cNvSpPr>
            <a:spLocks noChangeArrowheads="1"/>
          </p:cNvSpPr>
          <p:nvPr/>
        </p:nvSpPr>
        <p:spPr bwMode="auto">
          <a:xfrm>
            <a:off x="8904314" y="5424318"/>
            <a:ext cx="179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35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1965278" y="1165929"/>
            <a:ext cx="4906370" cy="9464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Mathematical Explanation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06" y="1646271"/>
            <a:ext cx="2722097" cy="335387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05" y="5134924"/>
            <a:ext cx="4258639" cy="374385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186919" y="1225167"/>
            <a:ext cx="4459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Temporal profile of radiation field</a:t>
            </a:r>
            <a:endParaRPr kumimoji="1" lang="ja-JP" altLang="en-US" sz="20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568741" y="2169262"/>
            <a:ext cx="3585862" cy="1361639"/>
            <a:chOff x="568741" y="2169262"/>
            <a:chExt cx="3585862" cy="1361639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568741" y="2297578"/>
              <a:ext cx="3317633" cy="1233323"/>
              <a:chOff x="359573" y="2547279"/>
              <a:chExt cx="3317633" cy="1233323"/>
            </a:xfrm>
          </p:grpSpPr>
          <p:sp>
            <p:nvSpPr>
              <p:cNvPr id="32" name="角丸四角形 31"/>
              <p:cNvSpPr/>
              <p:nvPr/>
            </p:nvSpPr>
            <p:spPr>
              <a:xfrm>
                <a:off x="359573" y="2547279"/>
                <a:ext cx="3317633" cy="123332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785470" y="2585775"/>
                <a:ext cx="24658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Profile of chirped microbunch</a:t>
                </a:r>
                <a:endParaRPr kumimoji="1" lang="ja-JP" altLang="en-US" sz="2000" dirty="0"/>
              </a:p>
            </p:txBody>
          </p:sp>
          <p:pic>
            <p:nvPicPr>
              <p:cNvPr id="8" name="図 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343" y="3293286"/>
                <a:ext cx="2722097" cy="335387"/>
              </a:xfrm>
              <a:prstGeom prst="rect">
                <a:avLst/>
              </a:prstGeom>
            </p:spPr>
          </p:pic>
        </p:grpSp>
        <p:sp>
          <p:nvSpPr>
            <p:cNvPr id="29" name="右矢印 28"/>
            <p:cNvSpPr/>
            <p:nvPr/>
          </p:nvSpPr>
          <p:spPr>
            <a:xfrm rot="8179907">
              <a:off x="3383504" y="2169262"/>
              <a:ext cx="771099" cy="32072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631987" y="1984860"/>
            <a:ext cx="3388284" cy="1546042"/>
            <a:chOff x="5631987" y="1984860"/>
            <a:chExt cx="3388284" cy="1546042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5702638" y="2297579"/>
              <a:ext cx="3317633" cy="1233323"/>
              <a:chOff x="5703537" y="2329916"/>
              <a:chExt cx="3317633" cy="1233323"/>
            </a:xfrm>
          </p:grpSpPr>
          <p:sp>
            <p:nvSpPr>
              <p:cNvPr id="24" name="角丸四角形 23"/>
              <p:cNvSpPr/>
              <p:nvPr/>
            </p:nvSpPr>
            <p:spPr>
              <a:xfrm>
                <a:off x="5703537" y="2329916"/>
                <a:ext cx="3317633" cy="123332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6018432" y="2382682"/>
                <a:ext cx="27974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Profile of tapered UR by a single electron</a:t>
                </a:r>
                <a:endParaRPr kumimoji="1" lang="ja-JP" altLang="en-US" sz="2000" dirty="0"/>
              </a:p>
            </p:txBody>
          </p:sp>
          <p:pic>
            <p:nvPicPr>
              <p:cNvPr id="12" name="図 11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4776" y="3125341"/>
                <a:ext cx="2059122" cy="335387"/>
              </a:xfrm>
              <a:prstGeom prst="rect">
                <a:avLst/>
              </a:prstGeom>
            </p:spPr>
          </p:pic>
        </p:grpSp>
        <p:sp>
          <p:nvSpPr>
            <p:cNvPr id="30" name="右矢印 29"/>
            <p:cNvSpPr/>
            <p:nvPr/>
          </p:nvSpPr>
          <p:spPr>
            <a:xfrm rot="3117073">
              <a:off x="5406799" y="2210048"/>
              <a:ext cx="771099" cy="32072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5497424" y="3701254"/>
            <a:ext cx="2830175" cy="1040549"/>
            <a:chOff x="5934650" y="4158834"/>
            <a:chExt cx="2830175" cy="1040549"/>
          </a:xfrm>
        </p:grpSpPr>
        <p:sp>
          <p:nvSpPr>
            <p:cNvPr id="25" name="角丸四角形 24"/>
            <p:cNvSpPr/>
            <p:nvPr/>
          </p:nvSpPr>
          <p:spPr>
            <a:xfrm>
              <a:off x="5934650" y="4158834"/>
              <a:ext cx="2830175" cy="104054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000" y="4654390"/>
              <a:ext cx="2129319" cy="335387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6014530" y="4224839"/>
              <a:ext cx="2702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Necessary c</a:t>
              </a:r>
              <a:r>
                <a:rPr kumimoji="1" lang="en-US" altLang="ja-JP" sz="2000" dirty="0" smtClean="0"/>
                <a:t>ondition</a:t>
              </a:r>
              <a:endParaRPr kumimoji="1" lang="ja-JP" altLang="en-US" sz="2000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784674" y="2101544"/>
            <a:ext cx="2050039" cy="2896371"/>
            <a:chOff x="3784674" y="2101544"/>
            <a:chExt cx="2050039" cy="2896371"/>
          </a:xfrm>
        </p:grpSpPr>
        <p:sp>
          <p:nvSpPr>
            <p:cNvPr id="42" name="下矢印 41"/>
            <p:cNvSpPr/>
            <p:nvPr/>
          </p:nvSpPr>
          <p:spPr>
            <a:xfrm>
              <a:off x="4560453" y="2101544"/>
              <a:ext cx="470848" cy="2896371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右矢印 42"/>
            <p:cNvSpPr/>
            <p:nvPr/>
          </p:nvSpPr>
          <p:spPr>
            <a:xfrm rot="1806064">
              <a:off x="3784674" y="3355638"/>
              <a:ext cx="771099" cy="32072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右矢印 43"/>
            <p:cNvSpPr/>
            <p:nvPr/>
          </p:nvSpPr>
          <p:spPr>
            <a:xfrm rot="19793936" flipH="1">
              <a:off x="5063614" y="3361598"/>
              <a:ext cx="771099" cy="32072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右矢印 44"/>
            <p:cNvSpPr/>
            <p:nvPr/>
          </p:nvSpPr>
          <p:spPr>
            <a:xfrm rot="10800000">
              <a:off x="4844138" y="4061152"/>
              <a:ext cx="653286" cy="47888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844137" y="5468098"/>
            <a:ext cx="3209533" cy="1388195"/>
            <a:chOff x="4844137" y="5468098"/>
            <a:chExt cx="3209533" cy="1388195"/>
          </a:xfrm>
        </p:grpSpPr>
        <p:sp>
          <p:nvSpPr>
            <p:cNvPr id="46" name="左中かっこ 45"/>
            <p:cNvSpPr/>
            <p:nvPr/>
          </p:nvSpPr>
          <p:spPr>
            <a:xfrm rot="16200000">
              <a:off x="6009887" y="4972427"/>
              <a:ext cx="366091" cy="1357433"/>
            </a:xfrm>
            <a:prstGeom prst="leftBrace">
              <a:avLst>
                <a:gd name="adj1" fmla="val 26342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844137" y="5840630"/>
              <a:ext cx="320953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Spectrum of tapered UR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ja-JP" sz="2000" dirty="0" smtClean="0"/>
                <a:t>Broadband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kumimoji="1" lang="en-US" altLang="ja-JP" sz="2000" dirty="0" smtClean="0"/>
                <a:t>Constant phase</a:t>
              </a:r>
              <a:endParaRPr kumimoji="1" lang="ja-JP" altLang="en-US" sz="2000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150474" y="5902430"/>
            <a:ext cx="3584532" cy="830997"/>
            <a:chOff x="1150474" y="5902430"/>
            <a:chExt cx="3584532" cy="830997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1150474" y="5902430"/>
              <a:ext cx="3221462" cy="830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2400" dirty="0"/>
                <a:t>Larger taper </a:t>
              </a:r>
              <a:r>
                <a:rPr lang="en-US" altLang="ja-JP" sz="2400" dirty="0" smtClean="0"/>
                <a:t>gives shorter pulse length</a:t>
              </a:r>
              <a:endParaRPr kumimoji="1" lang="ja-JP" altLang="en-US" sz="2400" dirty="0"/>
            </a:p>
          </p:txBody>
        </p:sp>
        <p:sp>
          <p:nvSpPr>
            <p:cNvPr id="13" name="右矢印 12"/>
            <p:cNvSpPr/>
            <p:nvPr/>
          </p:nvSpPr>
          <p:spPr>
            <a:xfrm rot="10800000">
              <a:off x="4230039" y="6137679"/>
              <a:ext cx="504967" cy="353108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フッター プレースホルダー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54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Overview of “Seeded” </a:t>
            </a:r>
            <a:r>
              <a:rPr lang="en-US" altLang="ja-JP" dirty="0" smtClean="0"/>
              <a:t>FELs</a:t>
            </a:r>
            <a:endParaRPr kumimoji="1" lang="en-US" altLang="ja-JP" dirty="0" smtClean="0"/>
          </a:p>
          <a:p>
            <a:r>
              <a:rPr kumimoji="1" lang="en-US" altLang="ja-JP" dirty="0" smtClean="0"/>
              <a:t>Principle of Monocycle FELs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Implement in FELs</a:t>
            </a:r>
          </a:p>
          <a:p>
            <a:pPr lvl="1"/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Scheme [1]</a:t>
            </a:r>
          </a:p>
          <a:p>
            <a:pPr lvl="1"/>
            <a:r>
              <a:rPr lang="en-US" altLang="ja-JP" dirty="0"/>
              <a:t>Modified Scheme </a:t>
            </a:r>
            <a:r>
              <a:rPr lang="en-US" altLang="ja-JP" dirty="0" smtClean="0"/>
              <a:t>[2]</a:t>
            </a:r>
          </a:p>
          <a:p>
            <a:r>
              <a:rPr lang="en-US" altLang="ja-JP" dirty="0" smtClean="0"/>
              <a:t>Numerical Examples</a:t>
            </a:r>
          </a:p>
          <a:p>
            <a:r>
              <a:rPr lang="en-US" altLang="ja-JP" dirty="0"/>
              <a:t>Summary &amp; Outlook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675D5-6A16-489E-8151-F52117966913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87037" y="6333193"/>
            <a:ext cx="6714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[1] T. Tanaka, Phys. Rev. Lett. 114, 044801 (2015)</a:t>
            </a:r>
          </a:p>
          <a:p>
            <a:r>
              <a:rPr lang="en-US" altLang="ja-JP" sz="1400" dirty="0" smtClean="0"/>
              <a:t>[2] Y. Kida, R. Kinjo, and T. Tanaka, Appl. Phys. Lett., 109, 151107 (2016)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480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" y="1253543"/>
            <a:ext cx="8532813" cy="390248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Accelerator Layout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05969" y="2543065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kumimoji="1" lang="en-US" altLang="ja-JP" sz="2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bunch</a:t>
            </a:r>
            <a:endParaRPr kumimoji="1" lang="ja-JP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6293" y="1158945"/>
            <a:ext cx="2104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Monocycle</a:t>
            </a:r>
          </a:p>
          <a:p>
            <a:pPr algn="ctr"/>
            <a:r>
              <a:rPr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 (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kumimoji="1" lang="en-US" altLang="ja-JP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87153" y="3499438"/>
            <a:ext cx="275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Monocycle</a:t>
            </a: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 </a:t>
            </a:r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kumimoji="1" lang="en-US" altLang="ja-JP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</a:t>
            </a:r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585698" y="5811679"/>
            <a:ext cx="8252708" cy="954107"/>
            <a:chOff x="293915" y="5624790"/>
            <a:chExt cx="8252708" cy="95410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93915" y="5624790"/>
              <a:ext cx="8252708" cy="9541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800" dirty="0" err="1" smtClean="0"/>
                <a:t>Upconvert</a:t>
              </a:r>
              <a:r>
                <a:rPr lang="en-US" altLang="ja-JP" sz="2800" dirty="0"/>
                <a:t> </a:t>
              </a:r>
              <a:r>
                <a:rPr lang="en-US" altLang="ja-JP" sz="2800" dirty="0" smtClean="0"/>
                <a:t>the monocycle pulse with </a:t>
              </a:r>
              <a:r>
                <a:rPr lang="en-US" altLang="ja-JP" sz="2800" dirty="0" err="1" smtClean="0">
                  <a:latin typeface="Symbol" panose="05050102010706020507" pitchFamily="18" charset="2"/>
                </a:rPr>
                <a:t>l</a:t>
              </a:r>
              <a:r>
                <a:rPr lang="en-US" altLang="ja-JP" sz="2800" baseline="-25000" dirty="0" err="1" smtClean="0"/>
                <a:t>in</a:t>
              </a:r>
              <a:endParaRPr lang="en-US" altLang="ja-JP" sz="2800" baseline="-25000" dirty="0" smtClean="0"/>
            </a:p>
            <a:p>
              <a:r>
                <a:rPr lang="en-US" altLang="ja-JP" sz="2800" dirty="0" smtClean="0"/>
                <a:t>	Monocycle Harmonic Generation (MCHG)</a:t>
              </a:r>
              <a:endParaRPr kumimoji="1" lang="ja-JP" altLang="en-US" sz="2800" dirty="0"/>
            </a:p>
          </p:txBody>
        </p:sp>
        <p:sp>
          <p:nvSpPr>
            <p:cNvPr id="13" name="右矢印 12"/>
            <p:cNvSpPr/>
            <p:nvPr/>
          </p:nvSpPr>
          <p:spPr>
            <a:xfrm>
              <a:off x="576943" y="6069185"/>
              <a:ext cx="566057" cy="477054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772883" y="3004730"/>
            <a:ext cx="6743284" cy="2672429"/>
            <a:chOff x="772883" y="3004730"/>
            <a:chExt cx="6743284" cy="2672429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3256546" y="3004730"/>
              <a:ext cx="2019719" cy="400110"/>
              <a:chOff x="4749230" y="3389079"/>
              <a:chExt cx="2019719" cy="400110"/>
            </a:xfrm>
          </p:grpSpPr>
          <p:cxnSp>
            <p:nvCxnSpPr>
              <p:cNvPr id="6" name="直線矢印コネクタ 5"/>
              <p:cNvCxnSpPr/>
              <p:nvPr/>
            </p:nvCxnSpPr>
            <p:spPr>
              <a:xfrm>
                <a:off x="4749230" y="3429850"/>
                <a:ext cx="201971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テキスト ボックス 6"/>
              <p:cNvSpPr txBox="1"/>
              <p:nvPr/>
            </p:nvSpPr>
            <p:spPr>
              <a:xfrm>
                <a:off x="5500845" y="3389079"/>
                <a:ext cx="5164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kumimoji="1" lang="en-US" altLang="ja-JP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</a:t>
                </a:r>
                <a:r>
                  <a:rPr kumimoji="1"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5395965" y="3004730"/>
              <a:ext cx="2120202" cy="400110"/>
              <a:chOff x="4708544" y="3389079"/>
              <a:chExt cx="2120202" cy="400110"/>
            </a:xfrm>
          </p:grpSpPr>
          <p:cxnSp>
            <p:nvCxnSpPr>
              <p:cNvPr id="17" name="直線矢印コネクタ 16"/>
              <p:cNvCxnSpPr/>
              <p:nvPr/>
            </p:nvCxnSpPr>
            <p:spPr>
              <a:xfrm>
                <a:off x="4708544" y="3429850"/>
                <a:ext cx="212020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テキスト ボックス 17"/>
              <p:cNvSpPr txBox="1"/>
              <p:nvPr/>
            </p:nvSpPr>
            <p:spPr>
              <a:xfrm>
                <a:off x="5500845" y="3389079"/>
                <a:ext cx="5950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(ii)</a:t>
                </a:r>
                <a:endPara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" name="グループ化 20"/>
            <p:cNvGrpSpPr/>
            <p:nvPr/>
          </p:nvGrpSpPr>
          <p:grpSpPr>
            <a:xfrm>
              <a:off x="3930580" y="5265224"/>
              <a:ext cx="2120202" cy="400110"/>
              <a:chOff x="4708544" y="3389079"/>
              <a:chExt cx="2120202" cy="400110"/>
            </a:xfrm>
          </p:grpSpPr>
          <p:cxnSp>
            <p:nvCxnSpPr>
              <p:cNvPr id="22" name="直線矢印コネクタ 21"/>
              <p:cNvCxnSpPr/>
              <p:nvPr/>
            </p:nvCxnSpPr>
            <p:spPr>
              <a:xfrm>
                <a:off x="4708544" y="3439898"/>
                <a:ext cx="212020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テキスト ボックス 22"/>
              <p:cNvSpPr txBox="1"/>
              <p:nvPr/>
            </p:nvSpPr>
            <p:spPr>
              <a:xfrm>
                <a:off x="5500845" y="3389079"/>
                <a:ext cx="5950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(v)</a:t>
                </a:r>
                <a:endPara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1989573" y="5276673"/>
              <a:ext cx="1779697" cy="400110"/>
              <a:chOff x="4989252" y="3389079"/>
              <a:chExt cx="1779697" cy="400110"/>
            </a:xfrm>
          </p:grpSpPr>
          <p:cxnSp>
            <p:nvCxnSpPr>
              <p:cNvPr id="25" name="直線矢印コネクタ 24"/>
              <p:cNvCxnSpPr/>
              <p:nvPr/>
            </p:nvCxnSpPr>
            <p:spPr>
              <a:xfrm>
                <a:off x="4989252" y="3429850"/>
                <a:ext cx="1779697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テキスト ボックス 25"/>
              <p:cNvSpPr txBox="1"/>
              <p:nvPr/>
            </p:nvSpPr>
            <p:spPr>
              <a:xfrm>
                <a:off x="5542309" y="3389079"/>
                <a:ext cx="6735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iv</a:t>
                </a:r>
                <a:r>
                  <a:rPr kumimoji="1"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>
              <a:off x="772883" y="5277049"/>
              <a:ext cx="1066172" cy="400110"/>
              <a:chOff x="5702777" y="3389079"/>
              <a:chExt cx="1066172" cy="400110"/>
            </a:xfrm>
          </p:grpSpPr>
          <p:cxnSp>
            <p:nvCxnSpPr>
              <p:cNvPr id="30" name="直線矢印コネクタ 29"/>
              <p:cNvCxnSpPr/>
              <p:nvPr/>
            </p:nvCxnSpPr>
            <p:spPr>
              <a:xfrm>
                <a:off x="5702777" y="3429850"/>
                <a:ext cx="106617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テキスト ボックス 30"/>
              <p:cNvSpPr txBox="1"/>
              <p:nvPr/>
            </p:nvSpPr>
            <p:spPr>
              <a:xfrm>
                <a:off x="5899072" y="3389079"/>
                <a:ext cx="6735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iii</a:t>
                </a:r>
                <a:r>
                  <a:rPr kumimoji="1"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560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8" y="1459767"/>
            <a:ext cx="7656844" cy="11691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Sec.(</a:t>
            </a:r>
            <a:r>
              <a:rPr kumimoji="1" lang="en-US" altLang="ja-JP" sz="3200" dirty="0" err="1" smtClean="0"/>
              <a:t>i</a:t>
            </a:r>
            <a:r>
              <a:rPr kumimoji="1" lang="en-US" altLang="ja-JP" sz="3200" dirty="0" smtClean="0"/>
              <a:t>)</a:t>
            </a:r>
            <a:r>
              <a:rPr kumimoji="1" lang="ja-JP" altLang="en-US" sz="3200" dirty="0" smtClean="0"/>
              <a:t>：</a:t>
            </a:r>
            <a:r>
              <a:rPr kumimoji="1" lang="en-US" altLang="ja-JP" sz="3200" dirty="0" smtClean="0"/>
              <a:t>Generating a Single Microbunch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025059" y="1409104"/>
            <a:ext cx="16076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570619" y="1011025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16061" y="2347482"/>
            <a:ext cx="4194729" cy="4482720"/>
            <a:chOff x="441059" y="2364647"/>
            <a:chExt cx="4194729" cy="4482720"/>
          </a:xfrm>
        </p:grpSpPr>
        <p:sp>
          <p:nvSpPr>
            <p:cNvPr id="19" name="角丸四角形 18"/>
            <p:cNvSpPr/>
            <p:nvPr/>
          </p:nvSpPr>
          <p:spPr>
            <a:xfrm>
              <a:off x="441059" y="3082741"/>
              <a:ext cx="4194729" cy="3764626"/>
            </a:xfrm>
            <a:prstGeom prst="roundRect">
              <a:avLst>
                <a:gd name="adj" fmla="val 12713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上矢印 10"/>
            <p:cNvSpPr/>
            <p:nvPr/>
          </p:nvSpPr>
          <p:spPr>
            <a:xfrm>
              <a:off x="810118" y="2364647"/>
              <a:ext cx="271305" cy="72872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916295" y="3329652"/>
            <a:ext cx="3247106" cy="3431558"/>
            <a:chOff x="916295" y="3329652"/>
            <a:chExt cx="3247106" cy="3431558"/>
          </a:xfrm>
        </p:grpSpPr>
        <p:sp>
          <p:nvSpPr>
            <p:cNvPr id="65" name="正方形/長方形 64"/>
            <p:cNvSpPr/>
            <p:nvPr/>
          </p:nvSpPr>
          <p:spPr>
            <a:xfrm>
              <a:off x="1758403" y="6176435"/>
              <a:ext cx="58060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l</a:t>
              </a:r>
              <a:r>
                <a:rPr lang="en-US" altLang="ja-JP" sz="32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ja-JP" altLang="en-US" sz="3200" dirty="0"/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1397164" y="6521892"/>
              <a:ext cx="42165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3272088" y="4411749"/>
              <a:ext cx="3193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rgbClr val="0000FF"/>
                  </a:solidFill>
                </a:rPr>
                <a:t>j</a:t>
              </a:r>
              <a:endParaRPr kumimoji="1" lang="ja-JP" alt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3181579" y="520520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rgbClr val="FF0000"/>
                  </a:solidFill>
                </a:rPr>
                <a:t>E</a:t>
              </a:r>
              <a:endParaRPr kumimoji="1" lang="ja-JP" altLang="en-US" sz="3200" dirty="0">
                <a:solidFill>
                  <a:srgbClr val="FF0000"/>
                </a:solidFill>
              </a:endParaRPr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95" y="3329652"/>
              <a:ext cx="3247106" cy="3247106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2404923" y="2388842"/>
            <a:ext cx="6276827" cy="4448892"/>
            <a:chOff x="2404923" y="2388842"/>
            <a:chExt cx="6276827" cy="4448892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2404923" y="2388842"/>
              <a:ext cx="6276827" cy="4448892"/>
              <a:chOff x="2428857" y="2364647"/>
              <a:chExt cx="6276827" cy="4448892"/>
            </a:xfrm>
          </p:grpSpPr>
          <p:sp>
            <p:nvSpPr>
              <p:cNvPr id="28" name="角丸四角形 27"/>
              <p:cNvSpPr/>
              <p:nvPr/>
            </p:nvSpPr>
            <p:spPr>
              <a:xfrm>
                <a:off x="4510955" y="3048913"/>
                <a:ext cx="4194729" cy="3764626"/>
              </a:xfrm>
              <a:prstGeom prst="roundRect">
                <a:avLst>
                  <a:gd name="adj" fmla="val 12713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上矢印 20"/>
              <p:cNvSpPr/>
              <p:nvPr/>
            </p:nvSpPr>
            <p:spPr>
              <a:xfrm>
                <a:off x="2428857" y="2364647"/>
                <a:ext cx="271305" cy="728727"/>
              </a:xfrm>
              <a:prstGeom prst="up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847" y="3329652"/>
              <a:ext cx="3242329" cy="3148007"/>
            </a:xfrm>
            <a:prstGeom prst="rect">
              <a:avLst/>
            </a:prstGeom>
          </p:spPr>
        </p:pic>
      </p:grp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16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8" y="1459767"/>
            <a:ext cx="7656844" cy="11691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Sec.(ii)</a:t>
            </a:r>
            <a:r>
              <a:rPr kumimoji="1" lang="ja-JP" altLang="en-US" sz="3200" dirty="0" smtClean="0"/>
              <a:t>：</a:t>
            </a:r>
            <a:r>
              <a:rPr lang="en-US" altLang="ja-JP" sz="3200" dirty="0" smtClean="0"/>
              <a:t>Generating a Chirped Pulse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2622747" y="1770844"/>
            <a:ext cx="16076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128114" y="1372765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(ii)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16061" y="2364647"/>
            <a:ext cx="4194729" cy="4465555"/>
            <a:chOff x="416061" y="2364647"/>
            <a:chExt cx="4194729" cy="4465555"/>
          </a:xfrm>
        </p:grpSpPr>
        <p:sp>
          <p:nvSpPr>
            <p:cNvPr id="27" name="角丸四角形 26"/>
            <p:cNvSpPr/>
            <p:nvPr/>
          </p:nvSpPr>
          <p:spPr>
            <a:xfrm>
              <a:off x="416061" y="3065576"/>
              <a:ext cx="4194729" cy="3764626"/>
            </a:xfrm>
            <a:prstGeom prst="roundRect">
              <a:avLst>
                <a:gd name="adj" fmla="val 12713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上矢印 20"/>
            <p:cNvSpPr/>
            <p:nvPr/>
          </p:nvSpPr>
          <p:spPr>
            <a:xfrm>
              <a:off x="2429809" y="2364647"/>
              <a:ext cx="271305" cy="72872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3272088" y="4411749"/>
            <a:ext cx="319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FF"/>
                </a:solidFill>
              </a:rPr>
              <a:t>j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81579" y="5205202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E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5" y="3313791"/>
            <a:ext cx="3242329" cy="3148007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230356" y="2364647"/>
            <a:ext cx="4451394" cy="4473087"/>
            <a:chOff x="4230356" y="2364647"/>
            <a:chExt cx="4451394" cy="4473087"/>
          </a:xfrm>
        </p:grpSpPr>
        <p:sp>
          <p:nvSpPr>
            <p:cNvPr id="24" name="上矢印 23"/>
            <p:cNvSpPr/>
            <p:nvPr/>
          </p:nvSpPr>
          <p:spPr>
            <a:xfrm>
              <a:off x="4230356" y="2364647"/>
              <a:ext cx="271305" cy="72872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4487021" y="3073108"/>
              <a:ext cx="4194729" cy="3764626"/>
            </a:xfrm>
            <a:prstGeom prst="roundRect">
              <a:avLst>
                <a:gd name="adj" fmla="val 12713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904" y="3329277"/>
              <a:ext cx="3254519" cy="3148007"/>
            </a:xfrm>
            <a:prstGeom prst="rect">
              <a:avLst/>
            </a:prstGeom>
          </p:spPr>
        </p:pic>
      </p:grp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31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en-US" altLang="ja-JP" dirty="0" smtClean="0"/>
          </a:p>
          <a:p>
            <a:r>
              <a:rPr kumimoji="1" lang="en-US" altLang="ja-JP" dirty="0" smtClean="0"/>
              <a:t>Principle of Monocycle FELs</a:t>
            </a:r>
            <a:endParaRPr kumimoji="1" lang="en-US" altLang="ja-JP" dirty="0" smtClean="0"/>
          </a:p>
          <a:p>
            <a:r>
              <a:rPr lang="en-US" altLang="ja-JP" dirty="0" smtClean="0"/>
              <a:t>How to Implement in FELs</a:t>
            </a:r>
          </a:p>
          <a:p>
            <a:r>
              <a:rPr lang="en-US" altLang="ja-JP" dirty="0" smtClean="0"/>
              <a:t>Numerical Examples</a:t>
            </a:r>
          </a:p>
          <a:p>
            <a:r>
              <a:rPr lang="en-US" altLang="ja-JP" dirty="0"/>
              <a:t>Summary &amp; Outlook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675D5-6A16-489E-8151-F52117966913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78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Sec.(iii)</a:t>
            </a:r>
            <a:r>
              <a:rPr kumimoji="1" lang="ja-JP" altLang="en-US" sz="3200" dirty="0" smtClean="0"/>
              <a:t>：</a:t>
            </a:r>
            <a:r>
              <a:rPr kumimoji="1" lang="en-US" altLang="ja-JP" sz="3200" dirty="0" smtClean="0"/>
              <a:t>Applying Fresh Bunch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8" y="1459767"/>
            <a:ext cx="7656844" cy="1169159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4465324" y="1376283"/>
            <a:ext cx="9360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572000" y="978204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(iii)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16061" y="2364647"/>
            <a:ext cx="4194729" cy="4465555"/>
            <a:chOff x="416061" y="2364647"/>
            <a:chExt cx="4194729" cy="4465555"/>
          </a:xfrm>
        </p:grpSpPr>
        <p:sp>
          <p:nvSpPr>
            <p:cNvPr id="22" name="角丸四角形 21"/>
            <p:cNvSpPr/>
            <p:nvPr/>
          </p:nvSpPr>
          <p:spPr>
            <a:xfrm>
              <a:off x="416061" y="3065576"/>
              <a:ext cx="4194729" cy="3764626"/>
            </a:xfrm>
            <a:prstGeom prst="roundRect">
              <a:avLst>
                <a:gd name="adj" fmla="val 12713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上矢印 29"/>
            <p:cNvSpPr/>
            <p:nvPr/>
          </p:nvSpPr>
          <p:spPr>
            <a:xfrm>
              <a:off x="4230356" y="2364647"/>
              <a:ext cx="271305" cy="72872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3272088" y="4411749"/>
            <a:ext cx="319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FF"/>
                </a:solidFill>
              </a:rPr>
              <a:t>j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81579" y="5205202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E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29" y="3313790"/>
            <a:ext cx="3254519" cy="3148007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4487021" y="2364647"/>
            <a:ext cx="4194729" cy="4473087"/>
            <a:chOff x="4487021" y="2364647"/>
            <a:chExt cx="4194729" cy="4473087"/>
          </a:xfrm>
        </p:grpSpPr>
        <p:sp>
          <p:nvSpPr>
            <p:cNvPr id="26" name="角丸四角形 25"/>
            <p:cNvSpPr/>
            <p:nvPr/>
          </p:nvSpPr>
          <p:spPr>
            <a:xfrm>
              <a:off x="4487021" y="3073108"/>
              <a:ext cx="4194729" cy="3764626"/>
            </a:xfrm>
            <a:prstGeom prst="roundRect">
              <a:avLst>
                <a:gd name="adj" fmla="val 12713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847" y="3336476"/>
              <a:ext cx="3242329" cy="3148007"/>
            </a:xfrm>
            <a:prstGeom prst="rect">
              <a:avLst/>
            </a:prstGeom>
          </p:spPr>
        </p:pic>
        <p:sp>
          <p:nvSpPr>
            <p:cNvPr id="24" name="上矢印 23"/>
            <p:cNvSpPr/>
            <p:nvPr/>
          </p:nvSpPr>
          <p:spPr>
            <a:xfrm>
              <a:off x="5236657" y="2364647"/>
              <a:ext cx="271305" cy="72872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49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8" y="1459767"/>
            <a:ext cx="7656844" cy="11691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Sec.(iv) : Generating a Chirped Microbunch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5401286" y="1376283"/>
            <a:ext cx="13961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5762555" y="978204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(iv)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16061" y="2364647"/>
            <a:ext cx="5091901" cy="4465555"/>
            <a:chOff x="416061" y="2364647"/>
            <a:chExt cx="5091901" cy="4465555"/>
          </a:xfrm>
        </p:grpSpPr>
        <p:sp>
          <p:nvSpPr>
            <p:cNvPr id="22" name="角丸四角形 21"/>
            <p:cNvSpPr/>
            <p:nvPr/>
          </p:nvSpPr>
          <p:spPr>
            <a:xfrm>
              <a:off x="416061" y="3065576"/>
              <a:ext cx="4194729" cy="3764626"/>
            </a:xfrm>
            <a:prstGeom prst="roundRect">
              <a:avLst>
                <a:gd name="adj" fmla="val 12713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上矢印 28"/>
            <p:cNvSpPr/>
            <p:nvPr/>
          </p:nvSpPr>
          <p:spPr>
            <a:xfrm>
              <a:off x="5236657" y="2364647"/>
              <a:ext cx="271305" cy="72872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図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56" y="3320865"/>
            <a:ext cx="3242329" cy="314800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272088" y="4411749"/>
            <a:ext cx="319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FF"/>
                </a:solidFill>
              </a:rPr>
              <a:t>j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81579" y="5205202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E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487021" y="2364647"/>
            <a:ext cx="4194729" cy="4473087"/>
            <a:chOff x="4487021" y="2364647"/>
            <a:chExt cx="4194729" cy="4473087"/>
          </a:xfrm>
        </p:grpSpPr>
        <p:sp>
          <p:nvSpPr>
            <p:cNvPr id="36" name="角丸四角形 35"/>
            <p:cNvSpPr/>
            <p:nvPr/>
          </p:nvSpPr>
          <p:spPr>
            <a:xfrm>
              <a:off x="4487021" y="3073108"/>
              <a:ext cx="4194729" cy="3764626"/>
            </a:xfrm>
            <a:prstGeom prst="roundRect">
              <a:avLst>
                <a:gd name="adj" fmla="val 12713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上矢印 25"/>
            <p:cNvSpPr/>
            <p:nvPr/>
          </p:nvSpPr>
          <p:spPr>
            <a:xfrm>
              <a:off x="6651143" y="2364647"/>
              <a:ext cx="271305" cy="72872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833" y="3326419"/>
              <a:ext cx="3242684" cy="3148007"/>
            </a:xfrm>
            <a:prstGeom prst="rect">
              <a:avLst/>
            </a:prstGeom>
          </p:spPr>
        </p:pic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47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Sec.(v)</a:t>
            </a:r>
            <a:r>
              <a:rPr kumimoji="1" lang="ja-JP" altLang="en-US" sz="3200" dirty="0" smtClean="0"/>
              <a:t>：</a:t>
            </a:r>
            <a:r>
              <a:rPr kumimoji="1" lang="en-US" altLang="ja-JP" sz="3200" dirty="0" smtClean="0"/>
              <a:t>Generating a Monocycle Pulse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8" y="1459767"/>
            <a:ext cx="7656844" cy="1169159"/>
          </a:xfrm>
          <a:prstGeom prst="rect">
            <a:avLst/>
          </a:prstGeom>
        </p:spPr>
      </p:pic>
      <p:cxnSp>
        <p:nvCxnSpPr>
          <p:cNvPr id="28" name="直線矢印コネクタ 27"/>
          <p:cNvCxnSpPr/>
          <p:nvPr/>
        </p:nvCxnSpPr>
        <p:spPr>
          <a:xfrm>
            <a:off x="6877547" y="1824389"/>
            <a:ext cx="15120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7336051" y="1426310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(v)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16061" y="2364647"/>
            <a:ext cx="6505165" cy="4465555"/>
            <a:chOff x="416061" y="2364647"/>
            <a:chExt cx="6505165" cy="4465555"/>
          </a:xfrm>
        </p:grpSpPr>
        <p:sp>
          <p:nvSpPr>
            <p:cNvPr id="21" name="上矢印 20"/>
            <p:cNvSpPr/>
            <p:nvPr/>
          </p:nvSpPr>
          <p:spPr>
            <a:xfrm>
              <a:off x="6649921" y="2364647"/>
              <a:ext cx="271305" cy="72872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416061" y="3065576"/>
              <a:ext cx="4194729" cy="3764626"/>
            </a:xfrm>
            <a:prstGeom prst="roundRect">
              <a:avLst>
                <a:gd name="adj" fmla="val 12713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3272088" y="4411749"/>
            <a:ext cx="319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FF"/>
                </a:solidFill>
              </a:rPr>
              <a:t>j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81579" y="5205202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E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487021" y="2364647"/>
            <a:ext cx="4194729" cy="4473087"/>
            <a:chOff x="4487021" y="2364647"/>
            <a:chExt cx="4194729" cy="4473087"/>
          </a:xfrm>
        </p:grpSpPr>
        <p:sp>
          <p:nvSpPr>
            <p:cNvPr id="27" name="上矢印 26"/>
            <p:cNvSpPr/>
            <p:nvPr/>
          </p:nvSpPr>
          <p:spPr>
            <a:xfrm>
              <a:off x="8331309" y="2364647"/>
              <a:ext cx="271305" cy="72872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4487021" y="3073108"/>
              <a:ext cx="4194729" cy="3764626"/>
            </a:xfrm>
            <a:prstGeom prst="roundRect">
              <a:avLst>
                <a:gd name="adj" fmla="val 12713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526" y="3329858"/>
              <a:ext cx="3254519" cy="3148007"/>
            </a:xfrm>
            <a:prstGeom prst="rect">
              <a:avLst/>
            </a:prstGeom>
          </p:spPr>
        </p:pic>
      </p:grpSp>
      <p:pic>
        <p:nvPicPr>
          <p:cNvPr id="33" name="図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1" y="3326637"/>
            <a:ext cx="3242684" cy="3148007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408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Overview of “Seeded” </a:t>
            </a:r>
            <a:r>
              <a:rPr lang="en-US" altLang="ja-JP" dirty="0" smtClean="0"/>
              <a:t>FELs</a:t>
            </a:r>
            <a:endParaRPr kumimoji="1" lang="en-US" altLang="ja-JP" dirty="0" smtClean="0"/>
          </a:p>
          <a:p>
            <a:r>
              <a:rPr kumimoji="1" lang="en-US" altLang="ja-JP" dirty="0" smtClean="0"/>
              <a:t>Principle of Monocycle FELs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Implement in FELs</a:t>
            </a:r>
          </a:p>
          <a:p>
            <a:pPr lvl="1"/>
            <a:r>
              <a:rPr lang="en-US" altLang="ja-JP" dirty="0" smtClean="0"/>
              <a:t>Original Scheme [1]</a:t>
            </a:r>
          </a:p>
          <a:p>
            <a:pPr lvl="1"/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Scheme [2]</a:t>
            </a:r>
          </a:p>
          <a:p>
            <a:r>
              <a:rPr lang="en-US" altLang="ja-JP" dirty="0" smtClean="0"/>
              <a:t>Numerical Examples</a:t>
            </a:r>
          </a:p>
          <a:p>
            <a:r>
              <a:rPr lang="en-US" altLang="ja-JP" dirty="0"/>
              <a:t>Summary &amp; Outlook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675D5-6A16-489E-8151-F52117966913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7037" y="6333193"/>
            <a:ext cx="6714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[1] T. Tanaka, Phys. Rev. Lett. 114, 044801 (2015)</a:t>
            </a:r>
          </a:p>
          <a:p>
            <a:r>
              <a:rPr lang="en-US" altLang="ja-JP" sz="1400" dirty="0" smtClean="0"/>
              <a:t>[2] Y. Kida, R. Kinjo, and T. Tanaka, Appl. Phys. Lett., 109, 151107 (2016)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4668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Difficulties in th</a:t>
            </a:r>
            <a:r>
              <a:rPr lang="en-US" altLang="ja-JP" dirty="0" smtClean="0"/>
              <a:t>e Original Scheme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181833" cy="3205365"/>
          </a:xfrm>
        </p:spPr>
        <p:txBody>
          <a:bodyPr/>
          <a:lstStyle/>
          <a:p>
            <a:r>
              <a:rPr kumimoji="1" lang="en-US" altLang="ja-JP" dirty="0" smtClean="0"/>
              <a:t>Complicated accelerator layout</a:t>
            </a:r>
          </a:p>
          <a:p>
            <a:pPr lvl="1"/>
            <a:r>
              <a:rPr lang="en-US" altLang="ja-JP" dirty="0" smtClean="0"/>
              <a:t>Most of them are necessary just to prepare the chirped microbunch</a:t>
            </a:r>
          </a:p>
          <a:p>
            <a:r>
              <a:rPr kumimoji="1" lang="en-US" altLang="ja-JP" dirty="0" smtClean="0"/>
              <a:t>Stringent requirement on the e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 beam</a:t>
            </a:r>
          </a:p>
          <a:p>
            <a:pPr lvl="1"/>
            <a:r>
              <a:rPr kumimoji="1" lang="en-US" altLang="ja-JP" dirty="0" smtClean="0"/>
              <a:t>The performance</a:t>
            </a:r>
            <a:r>
              <a:rPr lang="en-US" altLang="ja-JP" dirty="0" smtClean="0"/>
              <a:t> is extremely sensitive to the energy spread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24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0628" y="4517409"/>
            <a:ext cx="7888405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Creating the chirped microbunch with 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baseline="-25000" dirty="0" err="1" smtClean="0"/>
              <a:t>in</a:t>
            </a:r>
            <a:r>
              <a:rPr kumimoji="1" lang="en-US" altLang="ja-JP" sz="2800" dirty="0" smtClean="0"/>
              <a:t>/n using the monocycle seed pulse with </a:t>
            </a:r>
            <a:r>
              <a:rPr lang="en-US" altLang="ja-JP" sz="2800" dirty="0" err="1">
                <a:latin typeface="Symbol" panose="05050102010706020507" pitchFamily="18" charset="2"/>
              </a:rPr>
              <a:t>l</a:t>
            </a:r>
            <a:r>
              <a:rPr lang="en-US" altLang="ja-JP" sz="2800" baseline="-25000" dirty="0" err="1"/>
              <a:t>in</a:t>
            </a:r>
            <a:r>
              <a:rPr kumimoji="1" lang="en-US" altLang="ja-JP" sz="2800" dirty="0" smtClean="0"/>
              <a:t> </a:t>
            </a:r>
            <a:r>
              <a:rPr lang="en-US" altLang="ja-JP" sz="2800" dirty="0" smtClean="0"/>
              <a:t>is the key issue.</a:t>
            </a:r>
            <a:endParaRPr kumimoji="1" lang="ja-JP" altLang="en-US" sz="28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11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 Modify?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  <p:grpSp>
        <p:nvGrpSpPr>
          <p:cNvPr id="55" name="グループ化 54"/>
          <p:cNvGrpSpPr/>
          <p:nvPr/>
        </p:nvGrpSpPr>
        <p:grpSpPr>
          <a:xfrm>
            <a:off x="1271517" y="5902557"/>
            <a:ext cx="7102778" cy="461665"/>
            <a:chOff x="1695356" y="6394748"/>
            <a:chExt cx="7102778" cy="461665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1695356" y="6394748"/>
              <a:ext cx="7102778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Still works, as long as                    is satisfied</a:t>
              </a:r>
              <a:endParaRPr kumimoji="1" lang="ja-JP" altLang="en-US" sz="2400" dirty="0"/>
            </a:p>
          </p:txBody>
        </p:sp>
        <p:pic>
          <p:nvPicPr>
            <p:cNvPr id="54" name="図 5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128" y="6488548"/>
              <a:ext cx="1883714" cy="296702"/>
            </a:xfrm>
            <a:prstGeom prst="rect">
              <a:avLst/>
            </a:prstGeom>
          </p:spPr>
        </p:pic>
      </p:grpSp>
      <p:sp>
        <p:nvSpPr>
          <p:cNvPr id="49" name="四角形吹き出し 48"/>
          <p:cNvSpPr/>
          <p:nvPr/>
        </p:nvSpPr>
        <p:spPr>
          <a:xfrm>
            <a:off x="392969" y="1471597"/>
            <a:ext cx="3259728" cy="973809"/>
          </a:xfrm>
          <a:prstGeom prst="wedgeRectCallout">
            <a:avLst>
              <a:gd name="adj1" fmla="val 44628"/>
              <a:gd name="adj2" fmla="val 12696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Complicated </a:t>
            </a:r>
            <a:r>
              <a:rPr lang="en-US" altLang="ja-JP" sz="2400" dirty="0" smtClean="0"/>
              <a:t>process &amp; layout needed</a:t>
            </a:r>
            <a:endParaRPr lang="ja-JP" altLang="en-US" sz="24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3280130" y="1466459"/>
            <a:ext cx="5714828" cy="2033121"/>
            <a:chOff x="3280130" y="1466459"/>
            <a:chExt cx="5714828" cy="2033121"/>
          </a:xfrm>
        </p:grpSpPr>
        <p:cxnSp>
          <p:nvCxnSpPr>
            <p:cNvPr id="25" name="直線矢印コネクタ 24"/>
            <p:cNvCxnSpPr/>
            <p:nvPr/>
          </p:nvCxnSpPr>
          <p:spPr>
            <a:xfrm>
              <a:off x="5693755" y="1971214"/>
              <a:ext cx="54591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>
              <a:off x="6296531" y="1971214"/>
              <a:ext cx="54591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6246490" y="1719615"/>
              <a:ext cx="0" cy="54591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6310179" y="1719615"/>
              <a:ext cx="0" cy="54591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正方形/長方形 29"/>
            <p:cNvSpPr/>
            <p:nvPr/>
          </p:nvSpPr>
          <p:spPr>
            <a:xfrm>
              <a:off x="6342771" y="1466459"/>
              <a:ext cx="8730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err="1" smtClean="0">
                  <a:latin typeface="Symbol" panose="05050102010706020507" pitchFamily="18" charset="2"/>
                </a:rPr>
                <a:t>l</a:t>
              </a:r>
              <a:r>
                <a:rPr lang="en-US" altLang="ja-JP" sz="2400" baseline="-25000" dirty="0" err="1" smtClean="0"/>
                <a:t>in</a:t>
              </a:r>
              <a:r>
                <a:rPr lang="en-US" altLang="ja-JP" sz="2400" dirty="0" smtClean="0"/>
                <a:t>/n</a:t>
              </a:r>
              <a:endParaRPr lang="ja-JP" altLang="en-US" sz="2400" dirty="0"/>
            </a:p>
          </p:txBody>
        </p:sp>
        <p:sp>
          <p:nvSpPr>
            <p:cNvPr id="46" name="右矢印 45"/>
            <p:cNvSpPr/>
            <p:nvPr/>
          </p:nvSpPr>
          <p:spPr>
            <a:xfrm rot="19800000">
              <a:off x="3280130" y="2963329"/>
              <a:ext cx="578350" cy="411083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538" y="1802561"/>
              <a:ext cx="5055420" cy="1697019"/>
            </a:xfrm>
            <a:prstGeom prst="rect">
              <a:avLst/>
            </a:prstGeom>
          </p:spPr>
        </p:pic>
      </p:grpSp>
      <p:cxnSp>
        <p:nvCxnSpPr>
          <p:cNvPr id="12" name="直線矢印コネクタ 11"/>
          <p:cNvCxnSpPr/>
          <p:nvPr/>
        </p:nvCxnSpPr>
        <p:spPr>
          <a:xfrm>
            <a:off x="857533" y="4635314"/>
            <a:ext cx="50041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531581" y="3168871"/>
            <a:ext cx="28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j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62363" y="3841476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857532" y="4550236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>
                <a:latin typeface="Symbol" panose="05050102010706020507" pitchFamily="18" charset="2"/>
              </a:rPr>
              <a:t>l</a:t>
            </a:r>
            <a:r>
              <a:rPr lang="en-US" altLang="ja-JP" sz="2400" baseline="-25000" dirty="0" err="1"/>
              <a:t>in</a:t>
            </a:r>
            <a:endParaRPr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69548" y="4133559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endParaRPr kumimoji="1" lang="ja-JP" altLang="en-US" dirty="0"/>
          </a:p>
        </p:txBody>
      </p:sp>
      <p:cxnSp>
        <p:nvCxnSpPr>
          <p:cNvPr id="36" name="直線コネクタ 35"/>
          <p:cNvCxnSpPr/>
          <p:nvPr/>
        </p:nvCxnSpPr>
        <p:spPr>
          <a:xfrm>
            <a:off x="857533" y="4124254"/>
            <a:ext cx="0" cy="54591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355249" y="4124254"/>
            <a:ext cx="0" cy="54591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" y="2586611"/>
            <a:ext cx="3332121" cy="2044247"/>
          </a:xfrm>
          <a:prstGeom prst="rect">
            <a:avLst/>
          </a:prstGeom>
        </p:spPr>
      </p:pic>
      <p:grpSp>
        <p:nvGrpSpPr>
          <p:cNvPr id="27" name="グループ化 26"/>
          <p:cNvGrpSpPr/>
          <p:nvPr/>
        </p:nvGrpSpPr>
        <p:grpSpPr>
          <a:xfrm>
            <a:off x="3280129" y="3583920"/>
            <a:ext cx="5714828" cy="2027084"/>
            <a:chOff x="3280129" y="3583920"/>
            <a:chExt cx="5714828" cy="2027084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537" y="3931463"/>
              <a:ext cx="5055420" cy="1679541"/>
            </a:xfrm>
            <a:prstGeom prst="rect">
              <a:avLst/>
            </a:prstGeom>
          </p:spPr>
        </p:pic>
        <p:sp>
          <p:nvSpPr>
            <p:cNvPr id="45" name="右矢印 44"/>
            <p:cNvSpPr/>
            <p:nvPr/>
          </p:nvSpPr>
          <p:spPr>
            <a:xfrm rot="1800000" flipV="1">
              <a:off x="3280129" y="3583920"/>
              <a:ext cx="578350" cy="411083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7" name="直線矢印コネクタ 46"/>
            <p:cNvCxnSpPr/>
            <p:nvPr/>
          </p:nvCxnSpPr>
          <p:spPr>
            <a:xfrm>
              <a:off x="6292013" y="4013795"/>
              <a:ext cx="50041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正方形/長方形 55"/>
            <p:cNvSpPr/>
            <p:nvPr/>
          </p:nvSpPr>
          <p:spPr>
            <a:xfrm>
              <a:off x="6292012" y="3928717"/>
              <a:ext cx="5325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err="1">
                  <a:latin typeface="Symbol" panose="05050102010706020507" pitchFamily="18" charset="2"/>
                </a:rPr>
                <a:t>l</a:t>
              </a:r>
              <a:r>
                <a:rPr lang="en-US" altLang="ja-JP" sz="2400" baseline="-25000" dirty="0" err="1"/>
                <a:t>in</a:t>
              </a:r>
              <a:endParaRPr lang="ja-JP" altLang="en-US" sz="2400" dirty="0"/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6315187" y="3839099"/>
              <a:ext cx="0" cy="54591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6792431" y="3839099"/>
              <a:ext cx="0" cy="54591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四角形吹き出し 50"/>
          <p:cNvSpPr/>
          <p:nvPr/>
        </p:nvSpPr>
        <p:spPr>
          <a:xfrm>
            <a:off x="2013268" y="4276817"/>
            <a:ext cx="1687648" cy="911655"/>
          </a:xfrm>
          <a:prstGeom prst="wedgeRectCallout">
            <a:avLst>
              <a:gd name="adj1" fmla="val 37579"/>
              <a:gd name="adj2" fmla="val -990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Simple </a:t>
            </a:r>
          </a:p>
          <a:p>
            <a:pPr algn="ctr"/>
            <a:r>
              <a:rPr lang="en-US" altLang="ja-JP" sz="2400" dirty="0" smtClean="0"/>
              <a:t>process</a:t>
            </a:r>
            <a:endParaRPr lang="ja-JP" altLang="en-US" sz="24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33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Modified Scheme for MCHG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0" y="2466040"/>
            <a:ext cx="8441140" cy="264629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79" y="1212824"/>
            <a:ext cx="3043576" cy="102112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08128" y="1942820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Original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8127" y="5344433"/>
            <a:ext cx="1646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Modified</a:t>
            </a:r>
            <a:endParaRPr kumimoji="1" lang="ja-JP" altLang="en-US" sz="2800" dirty="0"/>
          </a:p>
        </p:txBody>
      </p:sp>
      <p:sp>
        <p:nvSpPr>
          <p:cNvPr id="21" name="下矢印 20"/>
          <p:cNvSpPr/>
          <p:nvPr/>
        </p:nvSpPr>
        <p:spPr>
          <a:xfrm rot="19788159">
            <a:off x="5676104" y="5045766"/>
            <a:ext cx="220573" cy="557697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 rot="9000000">
            <a:off x="6610319" y="2063533"/>
            <a:ext cx="220573" cy="67859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1985748" y="2367887"/>
            <a:ext cx="4169392" cy="1351128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1985748" y="4284429"/>
            <a:ext cx="2906974" cy="1060004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0" y="5427670"/>
            <a:ext cx="3043576" cy="1010467"/>
          </a:xfrm>
          <a:prstGeom prst="rect">
            <a:avLst/>
          </a:prstGeom>
        </p:spPr>
      </p:pic>
      <p:sp useBgFill="1">
        <p:nvSpPr>
          <p:cNvPr id="3" name="正方形/長方形 2"/>
          <p:cNvSpPr/>
          <p:nvPr/>
        </p:nvSpPr>
        <p:spPr>
          <a:xfrm>
            <a:off x="208127" y="3998794"/>
            <a:ext cx="8710685" cy="2511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76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Overview of “Seeded” FELs</a:t>
            </a:r>
          </a:p>
          <a:p>
            <a:r>
              <a:rPr kumimoji="1" lang="en-US" altLang="ja-JP" dirty="0" smtClean="0"/>
              <a:t>Principle of Operation</a:t>
            </a:r>
          </a:p>
          <a:p>
            <a:r>
              <a:rPr lang="en-US" altLang="ja-JP" dirty="0" smtClean="0"/>
              <a:t>How to Implement in XFELs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Examples</a:t>
            </a:r>
          </a:p>
          <a:p>
            <a:r>
              <a:rPr lang="en-US" altLang="ja-JP" dirty="0"/>
              <a:t>Summary &amp; Outlook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675D5-6A16-489E-8151-F52117966913}" type="slidenum">
              <a:rPr lang="ja-JP" altLang="en-US" smtClean="0"/>
              <a:pPr>
                <a:defRPr/>
              </a:pPr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97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7" y="2176892"/>
            <a:ext cx="8467107" cy="33395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Parameters: Original Scheme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28</a:t>
            </a:fld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81554" y="1438228"/>
            <a:ext cx="3758924" cy="1477328"/>
            <a:chOff x="181554" y="1438228"/>
            <a:chExt cx="3758924" cy="147732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098307" y="1438228"/>
              <a:ext cx="1842171" cy="14773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e</a:t>
              </a:r>
              <a:r>
                <a:rPr lang="en-US" altLang="ja-JP" baseline="30000" dirty="0" smtClean="0"/>
                <a:t>-</a:t>
              </a:r>
              <a:r>
                <a:rPr lang="en-US" altLang="ja-JP" dirty="0" smtClean="0"/>
                <a:t> beam</a:t>
              </a:r>
              <a:endParaRPr kumimoji="1" lang="en-US" altLang="ja-JP" dirty="0" smtClean="0"/>
            </a:p>
            <a:p>
              <a:r>
                <a:rPr kumimoji="1" lang="en-US" altLang="ja-JP" dirty="0" smtClean="0"/>
                <a:t>E=2GeV</a:t>
              </a:r>
            </a:p>
            <a:p>
              <a:r>
                <a:rPr kumimoji="1" lang="en-US" altLang="ja-JP" dirty="0" smtClean="0"/>
                <a:t>I=2kA</a:t>
              </a:r>
            </a:p>
            <a:p>
              <a:r>
                <a:rPr kumimoji="1" lang="en-US" altLang="ja-JP" dirty="0" smtClean="0">
                  <a:latin typeface="Symbol" panose="05050102010706020507" pitchFamily="18" charset="2"/>
                </a:rPr>
                <a:t>e</a:t>
              </a:r>
              <a:r>
                <a:rPr kumimoji="1" lang="en-US" altLang="ja-JP" dirty="0" smtClean="0"/>
                <a:t>=0.4</a:t>
              </a:r>
              <a:r>
                <a:rPr kumimoji="1" lang="en-US" altLang="ja-JP" dirty="0" smtClean="0">
                  <a:latin typeface="Symbol" panose="05050102010706020507" pitchFamily="18" charset="2"/>
                </a:rPr>
                <a:t>m</a:t>
              </a:r>
              <a:r>
                <a:rPr kumimoji="1" lang="en-US" altLang="ja-JP" dirty="0" smtClean="0"/>
                <a:t>m</a:t>
              </a:r>
            </a:p>
            <a:p>
              <a:r>
                <a:rPr lang="en-US" altLang="ja-JP" dirty="0" err="1" smtClean="0">
                  <a:latin typeface="Symbol" panose="05050102010706020507" pitchFamily="18" charset="2"/>
                </a:rPr>
                <a:t>s</a:t>
              </a:r>
              <a:r>
                <a:rPr lang="en-US" altLang="ja-JP" dirty="0" err="1" smtClean="0"/>
                <a:t>E</a:t>
              </a:r>
              <a:r>
                <a:rPr lang="en-US" altLang="ja-JP" dirty="0" smtClean="0"/>
                <a:t>/E=0.5x10</a:t>
              </a:r>
              <a:r>
                <a:rPr lang="en-US" altLang="ja-JP" baseline="30000" dirty="0" smtClean="0"/>
                <a:t>-4</a:t>
              </a:r>
              <a:endParaRPr lang="en-US" altLang="ja-JP" baseline="300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81554" y="1576727"/>
              <a:ext cx="1827744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Seed Pulse [1]</a:t>
              </a:r>
            </a:p>
            <a:p>
              <a:r>
                <a:rPr lang="en-US" altLang="ja-JP" dirty="0" smtClean="0"/>
                <a:t>P.E.=10</a:t>
              </a:r>
              <a:r>
                <a:rPr lang="en-US" altLang="ja-JP" dirty="0" smtClean="0">
                  <a:latin typeface="Symbol" panose="05050102010706020507" pitchFamily="18" charset="2"/>
                </a:rPr>
                <a:t>m</a:t>
              </a:r>
              <a:r>
                <a:rPr lang="en-US" altLang="ja-JP" dirty="0" smtClean="0"/>
                <a:t>J</a:t>
              </a:r>
            </a:p>
            <a:p>
              <a:r>
                <a:rPr lang="en-US" altLang="ja-JP" dirty="0" smtClean="0">
                  <a:latin typeface="Symbol" panose="05050102010706020507" pitchFamily="18" charset="2"/>
                </a:rPr>
                <a:t>l</a:t>
              </a:r>
              <a:r>
                <a:rPr lang="en-US" altLang="ja-JP" dirty="0" smtClean="0"/>
                <a:t>=60nm</a:t>
              </a:r>
            </a:p>
            <a:p>
              <a:r>
                <a:rPr lang="en-US" altLang="ja-JP" dirty="0" smtClean="0">
                  <a:latin typeface="Symbol" panose="05050102010706020507" pitchFamily="18" charset="2"/>
                </a:rPr>
                <a:t>D</a:t>
              </a:r>
              <a:r>
                <a:rPr lang="en-US" altLang="ja-JP" dirty="0" smtClean="0"/>
                <a:t>t=0.38fs</a:t>
              </a:r>
              <a:endParaRPr kumimoji="1" lang="ja-JP" altLang="en-US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953076" y="932084"/>
            <a:ext cx="6613864" cy="5724559"/>
            <a:chOff x="953076" y="932084"/>
            <a:chExt cx="6613864" cy="5724559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4018595" y="932084"/>
              <a:ext cx="1457872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latin typeface="Symbol" panose="05050102010706020507" pitchFamily="18" charset="2"/>
                </a:rPr>
                <a:t>l</a:t>
              </a:r>
              <a:r>
                <a:rPr lang="en-US" altLang="ja-JP" baseline="-25000" dirty="0" err="1" smtClean="0"/>
                <a:t>u</a:t>
              </a:r>
              <a:r>
                <a:rPr lang="en-US" altLang="ja-JP" dirty="0" smtClean="0"/>
                <a:t>=170mm</a:t>
              </a:r>
            </a:p>
            <a:p>
              <a:r>
                <a:rPr kumimoji="1" lang="en-US" altLang="ja-JP" dirty="0" smtClean="0"/>
                <a:t>K=3.13</a:t>
              </a:r>
            </a:p>
            <a:p>
              <a:r>
                <a:rPr lang="en-US" altLang="ja-JP" dirty="0" smtClean="0"/>
                <a:t>N=1</a:t>
              </a:r>
            </a:p>
            <a:p>
              <a:r>
                <a:rPr kumimoji="1" lang="en-US" altLang="ja-JP" dirty="0" smtClean="0"/>
                <a:t>R</a:t>
              </a:r>
              <a:r>
                <a:rPr kumimoji="1" lang="en-US" altLang="ja-JP" baseline="-25000" dirty="0" smtClean="0"/>
                <a:t>56</a:t>
              </a:r>
              <a:r>
                <a:rPr kumimoji="1" lang="en-US" altLang="ja-JP" dirty="0" smtClean="0"/>
                <a:t>=15</a:t>
              </a:r>
              <a:r>
                <a:rPr kumimoji="1" lang="en-US" altLang="ja-JP" dirty="0" smtClean="0">
                  <a:latin typeface="Symbol" panose="05050102010706020507" pitchFamily="18" charset="2"/>
                </a:rPr>
                <a:t>m</a:t>
              </a:r>
              <a:r>
                <a:rPr kumimoji="1" lang="en-US" altLang="ja-JP" dirty="0" smtClean="0"/>
                <a:t>m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970647" y="1782512"/>
              <a:ext cx="1596293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latin typeface="Symbol" panose="05050102010706020507" pitchFamily="18" charset="2"/>
                </a:rPr>
                <a:t>l</a:t>
              </a:r>
              <a:r>
                <a:rPr lang="en-US" altLang="ja-JP" baseline="-25000" dirty="0" err="1" smtClean="0"/>
                <a:t>u</a:t>
              </a:r>
              <a:r>
                <a:rPr lang="en-US" altLang="ja-JP" dirty="0" smtClean="0"/>
                <a:t>=27mm</a:t>
              </a:r>
            </a:p>
            <a:p>
              <a:r>
                <a:rPr kumimoji="1" lang="en-US" altLang="ja-JP" dirty="0" smtClean="0"/>
                <a:t>K=3,</a:t>
              </a:r>
              <a:r>
                <a:rPr kumimoji="1" lang="en-US" altLang="ja-JP" dirty="0" smtClean="0">
                  <a:latin typeface="Symbol" panose="05050102010706020507" pitchFamily="18" charset="2"/>
                </a:rPr>
                <a:t>D</a:t>
              </a:r>
              <a:r>
                <a:rPr kumimoji="1" lang="en-US" altLang="ja-JP" dirty="0" smtClean="0"/>
                <a:t>K=1.5</a:t>
              </a:r>
            </a:p>
            <a:p>
              <a:r>
                <a:rPr lang="en-US" altLang="ja-JP" dirty="0" smtClean="0"/>
                <a:t>N=60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953076" y="5616877"/>
              <a:ext cx="1514137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R</a:t>
              </a:r>
              <a:r>
                <a:rPr lang="en-US" altLang="ja-JP" baseline="-25000" dirty="0"/>
                <a:t>56</a:t>
              </a:r>
              <a:r>
                <a:rPr kumimoji="1" lang="en-US" altLang="ja-JP" dirty="0" smtClean="0"/>
                <a:t>=0.2mm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60723" y="5456314"/>
              <a:ext cx="1457872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latin typeface="Symbol" panose="05050102010706020507" pitchFamily="18" charset="2"/>
                </a:rPr>
                <a:t>l</a:t>
              </a:r>
              <a:r>
                <a:rPr lang="en-US" altLang="ja-JP" baseline="-25000" dirty="0" err="1" smtClean="0"/>
                <a:t>u</a:t>
              </a:r>
              <a:r>
                <a:rPr lang="en-US" altLang="ja-JP" dirty="0" smtClean="0"/>
                <a:t>=81mm</a:t>
              </a:r>
            </a:p>
            <a:p>
              <a:r>
                <a:rPr kumimoji="1" lang="en-US" altLang="ja-JP" dirty="0" smtClean="0"/>
                <a:t>K=1.39</a:t>
              </a:r>
            </a:p>
            <a:p>
              <a:r>
                <a:rPr lang="en-US" altLang="ja-JP" dirty="0" smtClean="0"/>
                <a:t>N=2</a:t>
              </a:r>
            </a:p>
            <a:p>
              <a:r>
                <a:rPr kumimoji="1" lang="en-US" altLang="ja-JP" dirty="0" smtClean="0"/>
                <a:t>R</a:t>
              </a:r>
              <a:r>
                <a:rPr lang="en-US" altLang="ja-JP" baseline="-25000" dirty="0"/>
                <a:t>56</a:t>
              </a:r>
              <a:r>
                <a:rPr kumimoji="1" lang="en-US" altLang="ja-JP" dirty="0" smtClean="0"/>
                <a:t>=24</a:t>
              </a:r>
              <a:r>
                <a:rPr kumimoji="1" lang="en-US" altLang="ja-JP" dirty="0" smtClean="0">
                  <a:latin typeface="Symbol" panose="05050102010706020507" pitchFamily="18" charset="2"/>
                </a:rPr>
                <a:t>m</a:t>
              </a:r>
              <a:r>
                <a:rPr kumimoji="1" lang="en-US" altLang="ja-JP" dirty="0" smtClean="0"/>
                <a:t>m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381424" y="3926618"/>
              <a:ext cx="1686868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latin typeface="Symbol" panose="05050102010706020507" pitchFamily="18" charset="2"/>
                </a:rPr>
                <a:t>l</a:t>
              </a:r>
              <a:r>
                <a:rPr lang="en-US" altLang="ja-JP" baseline="-25000" dirty="0" err="1" smtClean="0"/>
                <a:t>u</a:t>
              </a:r>
              <a:r>
                <a:rPr lang="en-US" altLang="ja-JP" dirty="0" smtClean="0"/>
                <a:t>=27mm</a:t>
              </a:r>
            </a:p>
            <a:p>
              <a:r>
                <a:rPr kumimoji="1" lang="en-US" altLang="ja-JP" dirty="0" smtClean="0"/>
                <a:t>K=3,</a:t>
              </a:r>
              <a:r>
                <a:rPr kumimoji="1" lang="en-US" altLang="ja-JP" dirty="0" smtClean="0">
                  <a:latin typeface="Symbol" panose="05050102010706020507" pitchFamily="18" charset="2"/>
                </a:rPr>
                <a:t>D</a:t>
              </a:r>
              <a:r>
                <a:rPr kumimoji="1" lang="en-US" altLang="ja-JP" dirty="0" smtClean="0"/>
                <a:t>K=-1.5</a:t>
              </a:r>
            </a:p>
            <a:p>
              <a:r>
                <a:rPr lang="en-US" altLang="ja-JP" dirty="0" smtClean="0"/>
                <a:t>N=60</a:t>
              </a: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4176353" y="6270509"/>
            <a:ext cx="4967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[1] E</a:t>
            </a:r>
            <a:r>
              <a:rPr lang="en-US" altLang="ja-JP" sz="1400" dirty="0"/>
              <a:t>. J. Takahashi, P. Lan, O. D. </a:t>
            </a:r>
            <a:r>
              <a:rPr lang="en-US" altLang="ja-JP" sz="1400" dirty="0" err="1"/>
              <a:t>Muecke</a:t>
            </a:r>
            <a:r>
              <a:rPr lang="en-US" altLang="ja-JP" sz="1400" dirty="0"/>
              <a:t>, Y. </a:t>
            </a:r>
            <a:r>
              <a:rPr lang="en-US" altLang="ja-JP" sz="1400" dirty="0" err="1" smtClean="0"/>
              <a:t>Nabekawa</a:t>
            </a:r>
            <a:r>
              <a:rPr lang="en-US" altLang="ja-JP" sz="1400" dirty="0" smtClean="0"/>
              <a:t> 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    and </a:t>
            </a:r>
            <a:r>
              <a:rPr lang="en-US" altLang="ja-JP" sz="1400" dirty="0"/>
              <a:t>K. </a:t>
            </a:r>
            <a:r>
              <a:rPr lang="en-US" altLang="ja-JP" sz="1400" dirty="0" err="1"/>
              <a:t>Midorikawa</a:t>
            </a:r>
            <a:r>
              <a:rPr lang="en-US" altLang="ja-JP" sz="1400" dirty="0"/>
              <a:t>, Nat. </a:t>
            </a:r>
            <a:r>
              <a:rPr lang="en-US" altLang="ja-JP" sz="1400" dirty="0" err="1"/>
              <a:t>Commun</a:t>
            </a:r>
            <a:r>
              <a:rPr lang="en-US" altLang="ja-JP" sz="1400" dirty="0"/>
              <a:t>. 4, 2691 (2013).</a:t>
            </a:r>
            <a:endParaRPr lang="ja-JP" altLang="en-US" sz="1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52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(</a:t>
            </a:r>
            <a:r>
              <a:rPr lang="en-US" altLang="ja-JP" dirty="0"/>
              <a:t>n</a:t>
            </a:r>
            <a:r>
              <a:rPr lang="en-US" altLang="ja-JP" dirty="0" smtClean="0"/>
              <a:t>=7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0" y="1080668"/>
            <a:ext cx="7892143" cy="1629646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33363" y="2719726"/>
            <a:ext cx="8726487" cy="3598524"/>
            <a:chOff x="233363" y="2719726"/>
            <a:chExt cx="8726487" cy="3598524"/>
          </a:xfrm>
        </p:grpSpPr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/>
            </p:nvPr>
          </p:nvGraphicFramePr>
          <p:xfrm>
            <a:off x="233363" y="3133725"/>
            <a:ext cx="8726487" cy="318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ｸﾞﾗﾌ" r:id="rId4" imgW="8308800" imgH="3032640" progId="Origin50.Graph">
                    <p:embed/>
                  </p:oleObj>
                </mc:Choice>
                <mc:Fallback>
                  <p:oleObj name="ｸﾞﾗﾌ" r:id="rId4" imgW="8308800" imgH="303264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33363" y="3133725"/>
                          <a:ext cx="8726487" cy="3184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下矢印 13"/>
            <p:cNvSpPr/>
            <p:nvPr/>
          </p:nvSpPr>
          <p:spPr>
            <a:xfrm>
              <a:off x="2311400" y="2719726"/>
              <a:ext cx="234950" cy="56957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 useBgFill="1">
        <p:nvSpPr>
          <p:cNvPr id="6" name="正方形/長方形 5"/>
          <p:cNvSpPr/>
          <p:nvPr/>
        </p:nvSpPr>
        <p:spPr>
          <a:xfrm>
            <a:off x="4596606" y="3144559"/>
            <a:ext cx="4347657" cy="3185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18182673">
            <a:off x="4416632" y="2462101"/>
            <a:ext cx="234950" cy="94315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49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kumimoji="1" lang="en-US" altLang="ja-JP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dirty="0" smtClean="0"/>
              <a:t>Principle of Monocycle FELs</a:t>
            </a:r>
          </a:p>
          <a:p>
            <a:r>
              <a:rPr lang="en-US" altLang="ja-JP" dirty="0" smtClean="0"/>
              <a:t>How to Implement in FELs</a:t>
            </a:r>
          </a:p>
          <a:p>
            <a:r>
              <a:rPr lang="en-US" altLang="ja-JP" dirty="0" smtClean="0"/>
              <a:t>Numerical Examples</a:t>
            </a:r>
          </a:p>
          <a:p>
            <a:r>
              <a:rPr lang="en-US" altLang="ja-JP" dirty="0"/>
              <a:t>Summary &amp; Outlook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675D5-6A16-489E-8151-F52117966913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56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 (n=7)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0" y="1080668"/>
            <a:ext cx="7892143" cy="1629646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33363" y="2713146"/>
            <a:ext cx="8726487" cy="3606692"/>
            <a:chOff x="233363" y="2713146"/>
            <a:chExt cx="8726487" cy="3606692"/>
          </a:xfrm>
        </p:grpSpPr>
        <p:graphicFrame>
          <p:nvGraphicFramePr>
            <p:cNvPr id="6" name="オブジェクト 5"/>
            <p:cNvGraphicFramePr>
              <a:graphicFrameLocks noChangeAspect="1"/>
            </p:cNvGraphicFramePr>
            <p:nvPr>
              <p:extLst/>
            </p:nvPr>
          </p:nvGraphicFramePr>
          <p:xfrm>
            <a:off x="233363" y="3135313"/>
            <a:ext cx="8726487" cy="318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ｸﾞﾗﾌ" r:id="rId4" imgW="8308800" imgH="3032640" progId="Origin50.Graph">
                    <p:embed/>
                  </p:oleObj>
                </mc:Choice>
                <mc:Fallback>
                  <p:oleObj name="ｸﾞﾗﾌ" r:id="rId4" imgW="8308800" imgH="303264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33363" y="3135313"/>
                          <a:ext cx="8726487" cy="3184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下矢印 13"/>
            <p:cNvSpPr/>
            <p:nvPr/>
          </p:nvSpPr>
          <p:spPr>
            <a:xfrm rot="4616933">
              <a:off x="5418369" y="1599703"/>
              <a:ext cx="234950" cy="246183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5287297" y="3530245"/>
            <a:ext cx="1705752" cy="369332"/>
            <a:chOff x="5287297" y="3530245"/>
            <a:chExt cx="1705752" cy="369332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6272980" y="3530245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50as</a:t>
              </a:r>
              <a:endParaRPr kumimoji="1" lang="ja-JP" altLang="en-US" dirty="0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>
              <a:off x="5287297" y="3893574"/>
              <a:ext cx="4498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6272980" y="3893574"/>
              <a:ext cx="449826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 useBgFill="1">
        <p:nvSpPr>
          <p:cNvPr id="10" name="正方形/長方形 9"/>
          <p:cNvSpPr/>
          <p:nvPr/>
        </p:nvSpPr>
        <p:spPr>
          <a:xfrm>
            <a:off x="4667865" y="3178481"/>
            <a:ext cx="4347657" cy="3185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rot="1838536">
            <a:off x="8138910" y="2655263"/>
            <a:ext cx="234950" cy="6881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527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8" y="2354447"/>
            <a:ext cx="8486384" cy="13450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Parameters</a:t>
            </a:r>
            <a:r>
              <a:rPr lang="en-US" altLang="ja-JP" dirty="0"/>
              <a:t>: </a:t>
            </a:r>
            <a:r>
              <a:rPr lang="en-US" altLang="ja-JP" dirty="0" smtClean="0"/>
              <a:t>Modified Scheme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40611" y="1107081"/>
            <a:ext cx="2848942" cy="1484479"/>
            <a:chOff x="181554" y="1636862"/>
            <a:chExt cx="2848942" cy="1484479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682050" y="1644013"/>
              <a:ext cx="1348446" cy="14773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e</a:t>
              </a:r>
              <a:r>
                <a:rPr lang="en-US" altLang="ja-JP" baseline="30000" dirty="0" smtClean="0"/>
                <a:t>-</a:t>
              </a:r>
              <a:r>
                <a:rPr lang="en-US" altLang="ja-JP" dirty="0" smtClean="0"/>
                <a:t> beam</a:t>
              </a:r>
              <a:endParaRPr kumimoji="1" lang="en-US" altLang="ja-JP" dirty="0" smtClean="0"/>
            </a:p>
            <a:p>
              <a:r>
                <a:rPr kumimoji="1" lang="en-US" altLang="ja-JP" dirty="0" smtClean="0"/>
                <a:t>E=2GeV</a:t>
              </a:r>
            </a:p>
            <a:p>
              <a:r>
                <a:rPr kumimoji="1" lang="en-US" altLang="ja-JP" dirty="0" smtClean="0"/>
                <a:t>I=2kA</a:t>
              </a:r>
            </a:p>
            <a:p>
              <a:r>
                <a:rPr kumimoji="1" lang="en-US" altLang="ja-JP" dirty="0" smtClean="0">
                  <a:latin typeface="Symbol" panose="05050102010706020507" pitchFamily="18" charset="2"/>
                </a:rPr>
                <a:t>e</a:t>
              </a:r>
              <a:r>
                <a:rPr kumimoji="1" lang="en-US" altLang="ja-JP" dirty="0" smtClean="0"/>
                <a:t>=0.4</a:t>
              </a:r>
              <a:r>
                <a:rPr kumimoji="1" lang="en-US" altLang="ja-JP" dirty="0" smtClean="0">
                  <a:latin typeface="Symbol" panose="05050102010706020507" pitchFamily="18" charset="2"/>
                </a:rPr>
                <a:t>m</a:t>
              </a:r>
              <a:r>
                <a:rPr kumimoji="1" lang="en-US" altLang="ja-JP" dirty="0" smtClean="0"/>
                <a:t>m</a:t>
              </a:r>
            </a:p>
            <a:p>
              <a:r>
                <a:rPr lang="en-US" altLang="ja-JP" dirty="0" err="1" smtClean="0">
                  <a:latin typeface="Symbol" panose="05050102010706020507" pitchFamily="18" charset="2"/>
                </a:rPr>
                <a:t>s</a:t>
              </a:r>
              <a:r>
                <a:rPr lang="en-US" altLang="ja-JP" dirty="0" err="1" smtClean="0"/>
                <a:t>E</a:t>
              </a:r>
              <a:r>
                <a:rPr lang="en-US" altLang="ja-JP" dirty="0" smtClean="0"/>
                <a:t>/E=10</a:t>
              </a:r>
              <a:r>
                <a:rPr lang="en-US" altLang="ja-JP" baseline="30000" dirty="0" smtClean="0"/>
                <a:t>-4</a:t>
              </a:r>
              <a:endParaRPr kumimoji="1" lang="en-US" altLang="ja-JP" baseline="30000" dirty="0" smtClean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81554" y="1636862"/>
              <a:ext cx="1404552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Seed Pulse</a:t>
              </a:r>
            </a:p>
            <a:p>
              <a:r>
                <a:rPr lang="en-US" altLang="ja-JP" dirty="0" smtClean="0"/>
                <a:t>P.E.=10</a:t>
              </a:r>
              <a:r>
                <a:rPr lang="en-US" altLang="ja-JP" dirty="0" smtClean="0">
                  <a:latin typeface="Symbol" panose="05050102010706020507" pitchFamily="18" charset="2"/>
                </a:rPr>
                <a:t>m</a:t>
              </a:r>
              <a:r>
                <a:rPr lang="en-US" altLang="ja-JP" dirty="0" smtClean="0"/>
                <a:t>J</a:t>
              </a:r>
            </a:p>
            <a:p>
              <a:r>
                <a:rPr lang="en-US" altLang="ja-JP" dirty="0" smtClean="0">
                  <a:latin typeface="Symbol" panose="05050102010706020507" pitchFamily="18" charset="2"/>
                </a:rPr>
                <a:t>l</a:t>
              </a:r>
              <a:r>
                <a:rPr lang="en-US" altLang="ja-JP" dirty="0" smtClean="0"/>
                <a:t>=60nm</a:t>
              </a:r>
            </a:p>
            <a:p>
              <a:r>
                <a:rPr lang="en-US" altLang="ja-JP" dirty="0" smtClean="0">
                  <a:latin typeface="Symbol" panose="05050102010706020507" pitchFamily="18" charset="2"/>
                </a:rPr>
                <a:t>D</a:t>
              </a:r>
              <a:r>
                <a:rPr lang="en-US" altLang="ja-JP" dirty="0" smtClean="0"/>
                <a:t>t=0.38fs</a:t>
              </a:r>
              <a:endParaRPr kumimoji="1" lang="ja-JP" altLang="en-US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6612865" y="1107080"/>
            <a:ext cx="162164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baseline="-25000" dirty="0" err="1" smtClean="0"/>
              <a:t>u</a:t>
            </a:r>
            <a:r>
              <a:rPr lang="en-US" altLang="ja-JP" dirty="0" smtClean="0"/>
              <a:t>=170mm</a:t>
            </a:r>
          </a:p>
          <a:p>
            <a:r>
              <a:rPr kumimoji="1" lang="en-US" altLang="ja-JP" dirty="0" smtClean="0"/>
              <a:t>K=4.43</a:t>
            </a:r>
            <a:r>
              <a:rPr lang="en-US" altLang="ja-JP" dirty="0" smtClean="0">
                <a:latin typeface="Symbol" panose="05050102010706020507" pitchFamily="18" charset="2"/>
              </a:rPr>
              <a:t> </a:t>
            </a:r>
            <a:r>
              <a:rPr lang="en-US" altLang="ja-JP" dirty="0">
                <a:latin typeface="Symbol" panose="05050102010706020507" pitchFamily="18" charset="2"/>
              </a:rPr>
              <a:t>D</a:t>
            </a:r>
            <a:r>
              <a:rPr lang="en-US" altLang="ja-JP" dirty="0"/>
              <a:t>K=-</a:t>
            </a:r>
            <a:r>
              <a:rPr lang="en-US" altLang="ja-JP" dirty="0" smtClean="0"/>
              <a:t>1.9</a:t>
            </a:r>
            <a:endParaRPr kumimoji="1" lang="en-US" altLang="ja-JP" dirty="0" smtClean="0"/>
          </a:p>
          <a:p>
            <a:r>
              <a:rPr lang="en-US" altLang="ja-JP" dirty="0" smtClean="0"/>
              <a:t>N=30</a:t>
            </a:r>
          </a:p>
        </p:txBody>
      </p:sp>
      <p:sp>
        <p:nvSpPr>
          <p:cNvPr id="12" name="フリーフォーム 11"/>
          <p:cNvSpPr/>
          <p:nvPr/>
        </p:nvSpPr>
        <p:spPr>
          <a:xfrm>
            <a:off x="3527946" y="1781033"/>
            <a:ext cx="3077570" cy="996286"/>
          </a:xfrm>
          <a:custGeom>
            <a:avLst/>
            <a:gdLst>
              <a:gd name="connsiteX0" fmla="*/ 0 w 3077570"/>
              <a:gd name="connsiteY0" fmla="*/ 968991 h 996286"/>
              <a:gd name="connsiteX1" fmla="*/ 3077570 w 3077570"/>
              <a:gd name="connsiteY1" fmla="*/ 0 h 996286"/>
              <a:gd name="connsiteX2" fmla="*/ 2654490 w 3077570"/>
              <a:gd name="connsiteY2" fmla="*/ 996286 h 99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7570" h="996286">
                <a:moveTo>
                  <a:pt x="0" y="968991"/>
                </a:moveTo>
                <a:lnTo>
                  <a:pt x="3077570" y="0"/>
                </a:lnTo>
                <a:lnTo>
                  <a:pt x="2654490" y="996286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2179161" y="3291415"/>
            <a:ext cx="5561924" cy="3437638"/>
            <a:chOff x="2179161" y="3291415"/>
            <a:chExt cx="5561924" cy="3437638"/>
          </a:xfrm>
        </p:grpSpPr>
        <p:sp>
          <p:nvSpPr>
            <p:cNvPr id="14" name="下矢印 13"/>
            <p:cNvSpPr/>
            <p:nvPr/>
          </p:nvSpPr>
          <p:spPr>
            <a:xfrm rot="1294568">
              <a:off x="5418162" y="3291415"/>
              <a:ext cx="211540" cy="689211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/>
            </p:nvPr>
          </p:nvGraphicFramePr>
          <p:xfrm>
            <a:off x="2179161" y="3577624"/>
            <a:ext cx="5561924" cy="3151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ｸﾞﾗﾌ" r:id="rId4" imgW="8985600" imgH="5091840" progId="Origin50.Graph">
                    <p:embed/>
                  </p:oleObj>
                </mc:Choice>
                <mc:Fallback>
                  <p:oleObj name="ｸﾞﾗﾌ" r:id="rId4" imgW="8985600" imgH="509184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79161" y="3577624"/>
                          <a:ext cx="5561924" cy="31514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76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オブジェクト 34"/>
          <p:cNvGraphicFramePr>
            <a:graphicFrameLocks noChangeAspect="1"/>
          </p:cNvGraphicFramePr>
          <p:nvPr>
            <p:extLst/>
          </p:nvPr>
        </p:nvGraphicFramePr>
        <p:xfrm>
          <a:off x="4679711" y="1034844"/>
          <a:ext cx="3959072" cy="5765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ｸﾞﾗﾌ" r:id="rId3" imgW="6548760" imgH="9538200" progId="Origin50.Graph">
                  <p:embed/>
                </p:oleObj>
              </mc:Choice>
              <mc:Fallback>
                <p:oleObj name="ｸﾞﾗﾌ" r:id="rId3" imgW="6548760" imgH="9538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9711" y="1034844"/>
                        <a:ext cx="3959072" cy="5765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オブジェクト 35"/>
          <p:cNvGraphicFramePr>
            <a:graphicFrameLocks noChangeAspect="1"/>
          </p:cNvGraphicFramePr>
          <p:nvPr>
            <p:extLst/>
          </p:nvPr>
        </p:nvGraphicFramePr>
        <p:xfrm>
          <a:off x="462681" y="1034844"/>
          <a:ext cx="4051406" cy="5765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ｸﾞﾗﾌ" r:id="rId5" imgW="6761880" imgH="9619200" progId="Origin50.Graph">
                  <p:embed/>
                </p:oleObj>
              </mc:Choice>
              <mc:Fallback>
                <p:oleObj name="ｸﾞﾗﾌ" r:id="rId5" imgW="6761880" imgH="9619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681" y="1034844"/>
                        <a:ext cx="4051406" cy="5765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Results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770317" y="4985359"/>
            <a:ext cx="4384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7260920" y="4985359"/>
            <a:ext cx="43841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7260920" y="455966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13as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71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 &amp; Outlook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5"/>
            <a:ext cx="8154538" cy="580367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Modified scheme more realistic</a:t>
            </a:r>
          </a:p>
          <a:p>
            <a:pPr lvl="1"/>
            <a:r>
              <a:rPr lang="en-US" altLang="ja-JP" dirty="0" smtClean="0"/>
              <a:t>Simpler accelerator layout</a:t>
            </a:r>
            <a:endParaRPr lang="en-US" altLang="ja-JP" dirty="0"/>
          </a:p>
          <a:p>
            <a:pPr lvl="1"/>
            <a:r>
              <a:rPr lang="en-US" altLang="ja-JP" dirty="0" smtClean="0"/>
              <a:t>Less sensitivity </a:t>
            </a:r>
            <a:r>
              <a:rPr lang="en-US" altLang="ja-JP" dirty="0"/>
              <a:t>to </a:t>
            </a:r>
            <a:r>
              <a:rPr lang="en-US" altLang="ja-JP" dirty="0" smtClean="0"/>
              <a:t>e-spread</a:t>
            </a:r>
            <a:endParaRPr lang="en-US" altLang="ja-JP" dirty="0"/>
          </a:p>
          <a:p>
            <a:r>
              <a:rPr lang="en-US" altLang="ja-JP" dirty="0" smtClean="0"/>
              <a:t>The scheme can be cascaded for</a:t>
            </a:r>
          </a:p>
          <a:p>
            <a:pPr lvl="1"/>
            <a:r>
              <a:rPr lang="en-US" altLang="ja-JP" dirty="0" smtClean="0"/>
              <a:t>Further shortening the pulse length</a:t>
            </a:r>
          </a:p>
          <a:p>
            <a:pPr lvl="1"/>
            <a:r>
              <a:rPr lang="en-US" altLang="ja-JP" dirty="0" smtClean="0"/>
              <a:t>Two color (or pulse length) operation</a:t>
            </a:r>
          </a:p>
          <a:p>
            <a:r>
              <a:rPr lang="en-US" altLang="ja-JP" dirty="0" smtClean="0"/>
              <a:t>Proof-of-principle experiments should be made!</a:t>
            </a:r>
          </a:p>
          <a:p>
            <a:pPr lvl="1"/>
            <a:r>
              <a:rPr lang="en-US" altLang="ja-JP" dirty="0" smtClean="0"/>
              <a:t>External fund &amp; suitable facility required</a:t>
            </a:r>
          </a:p>
          <a:p>
            <a:pPr lvl="1"/>
            <a:r>
              <a:rPr lang="en-US" altLang="ja-JP" dirty="0" smtClean="0"/>
              <a:t>Collaboration with several groups </a:t>
            </a:r>
            <a:r>
              <a:rPr lang="en-US" altLang="ja-JP" dirty="0" smtClean="0"/>
              <a:t>under </a:t>
            </a:r>
            <a:r>
              <a:rPr lang="en-US" altLang="ja-JP" dirty="0" smtClean="0"/>
              <a:t>exploration in THz region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33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38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en-US" altLang="ja-JP" dirty="0" smtClean="0"/>
              <a:t>Shortest Pul</a:t>
            </a:r>
            <a:r>
              <a:rPr lang="en-US" altLang="ja-JP" dirty="0" smtClean="0"/>
              <a:t>se Lengths</a:t>
            </a:r>
            <a:endParaRPr lang="ja-JP" altLang="en-US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5AA728-8F54-44DC-8342-294AB07DCF3A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293785" y="1052736"/>
            <a:ext cx="6294439" cy="5733256"/>
            <a:chOff x="171308" y="1403185"/>
            <a:chExt cx="5432581" cy="4948237"/>
          </a:xfrm>
        </p:grpSpPr>
        <p:sp>
          <p:nvSpPr>
            <p:cNvPr id="7" name="正方形/長方形 6"/>
            <p:cNvSpPr/>
            <p:nvPr/>
          </p:nvSpPr>
          <p:spPr>
            <a:xfrm flipV="1">
              <a:off x="924280" y="1588553"/>
              <a:ext cx="4135272" cy="3039758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70000">
                  <a:srgbClr val="FFFF00">
                    <a:alpha val="75000"/>
                  </a:srgbClr>
                </a:gs>
                <a:gs pos="100000">
                  <a:srgbClr val="FFFF00"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6448577"/>
                </p:ext>
              </p:extLst>
            </p:nvPr>
          </p:nvGraphicFramePr>
          <p:xfrm>
            <a:off x="171308" y="1403185"/>
            <a:ext cx="5095875" cy="4948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ｸﾞﾗﾌ" r:id="rId3" imgW="6620400" imgH="6428160" progId="Origin50.Graph">
                    <p:embed/>
                  </p:oleObj>
                </mc:Choice>
                <mc:Fallback>
                  <p:oleObj name="ｸﾞﾗﾌ" r:id="rId3" imgW="6620400" imgH="64281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1308" y="1403185"/>
                          <a:ext cx="5095875" cy="49482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テキスト ボックス 8"/>
            <p:cNvSpPr txBox="1"/>
            <p:nvPr/>
          </p:nvSpPr>
          <p:spPr>
            <a:xfrm>
              <a:off x="1068615" y="1679104"/>
              <a:ext cx="26148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Unattainable</a:t>
              </a:r>
            </a:p>
            <a:p>
              <a:r>
                <a:rPr lang="en-US" altLang="ja-JP" sz="3200" b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Region</a:t>
              </a:r>
              <a:endParaRPr kumimoji="1" lang="ja-JP" alt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16200000">
              <a:off x="3828722" y="2113953"/>
              <a:ext cx="1714450" cy="717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Unattained</a:t>
              </a:r>
            </a:p>
            <a:p>
              <a:r>
                <a:rPr lang="en-US" altLang="ja-JP" sz="2400" b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Region</a:t>
              </a:r>
              <a:endParaRPr kumimoji="1" lang="ja-JP" alt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866661" y="4240390"/>
              <a:ext cx="684973" cy="444346"/>
            </a:xfrm>
            <a:prstGeom prst="ellipse">
              <a:avLst/>
            </a:prstGeom>
            <a:gradFill>
              <a:gsLst>
                <a:gs pos="50000">
                  <a:srgbClr val="71F47B"/>
                </a:gs>
                <a:gs pos="0">
                  <a:srgbClr val="00FF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952463" y="5174228"/>
              <a:ext cx="676303" cy="406091"/>
            </a:xfrm>
            <a:prstGeom prst="ellipse">
              <a:avLst/>
            </a:prstGeom>
            <a:gradFill>
              <a:gsLst>
                <a:gs pos="50000">
                  <a:srgbClr val="F0747B"/>
                </a:gs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547364" y="5199326"/>
              <a:ext cx="1862624" cy="404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Optical Laser</a:t>
              </a:r>
              <a:endParaRPr kumimoji="1" lang="ja-JP" altLang="en-US" sz="2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495128" y="4226572"/>
              <a:ext cx="760105" cy="404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HHG</a:t>
              </a:r>
              <a:endParaRPr kumimoji="1" lang="ja-JP" altLang="en-US" sz="24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574123" y="5116120"/>
              <a:ext cx="1029766" cy="404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SACLA</a:t>
              </a:r>
              <a:endParaRPr kumimoji="1" lang="ja-JP" altLang="en-US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18854993">
              <a:off x="1272854" y="3147440"/>
              <a:ext cx="2530723" cy="398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chemeClr val="bg1"/>
                  </a:solidFill>
                </a:rPr>
                <a:t>Theoretical Limit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977860" y="5154637"/>
              <a:ext cx="684973" cy="284794"/>
            </a:xfrm>
            <a:prstGeom prst="ellipse">
              <a:avLst/>
            </a:prstGeom>
            <a:gradFill>
              <a:gsLst>
                <a:gs pos="50000">
                  <a:srgbClr val="7174FA"/>
                </a:gs>
                <a:gs pos="0">
                  <a:srgbClr val="0000F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6707572" y="1211282"/>
            <a:ext cx="1721995" cy="4762005"/>
            <a:chOff x="7089568" y="1211282"/>
            <a:chExt cx="1721995" cy="4762005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7527685" y="5431643"/>
              <a:ext cx="1283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 smtClean="0"/>
                <a:t>Femto</a:t>
              </a:r>
              <a:endParaRPr kumimoji="1" lang="ja-JP" altLang="en-US" sz="2800" dirty="0"/>
            </a:p>
          </p:txBody>
        </p:sp>
        <p:sp>
          <p:nvSpPr>
            <p:cNvPr id="24" name="下矢印 23"/>
            <p:cNvSpPr/>
            <p:nvPr/>
          </p:nvSpPr>
          <p:spPr>
            <a:xfrm rot="10800000">
              <a:off x="7095505" y="5059240"/>
              <a:ext cx="534389" cy="91404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下矢印 24"/>
            <p:cNvSpPr/>
            <p:nvPr/>
          </p:nvSpPr>
          <p:spPr>
            <a:xfrm flipV="1">
              <a:off x="7089568" y="2137556"/>
              <a:ext cx="534389" cy="2916294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527685" y="3300634"/>
              <a:ext cx="9108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err="1" smtClean="0"/>
                <a:t>Atto</a:t>
              </a:r>
              <a:endParaRPr kumimoji="1" lang="ja-JP" altLang="en-US" sz="28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527685" y="1378351"/>
              <a:ext cx="1182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err="1" smtClean="0"/>
                <a:t>Zepto</a:t>
              </a:r>
              <a:endParaRPr kumimoji="1" lang="ja-JP" altLang="en-US" sz="2800" dirty="0"/>
            </a:p>
          </p:txBody>
        </p:sp>
        <p:sp>
          <p:nvSpPr>
            <p:cNvPr id="28" name="下矢印 27"/>
            <p:cNvSpPr/>
            <p:nvPr/>
          </p:nvSpPr>
          <p:spPr>
            <a:xfrm flipV="1">
              <a:off x="7089569" y="1211282"/>
              <a:ext cx="534389" cy="926275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30" y="1977038"/>
            <a:ext cx="6911439" cy="96854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Slippage </a:t>
            </a:r>
            <a:r>
              <a:rPr lang="en-US" altLang="ja-JP" sz="3200" dirty="0"/>
              <a:t>Disturbs </a:t>
            </a:r>
            <a:r>
              <a:rPr lang="en-US" altLang="ja-JP" sz="3200" dirty="0" smtClean="0"/>
              <a:t>Realization</a:t>
            </a:r>
            <a:br>
              <a:rPr lang="en-US" altLang="ja-JP" sz="3200" dirty="0" smtClean="0"/>
            </a:br>
            <a:r>
              <a:rPr lang="en-US" altLang="ja-JP" sz="3200" dirty="0" smtClean="0"/>
              <a:t>of </a:t>
            </a:r>
            <a:r>
              <a:rPr lang="en-US" altLang="ja-JP" sz="3200" dirty="0" smtClean="0"/>
              <a:t>Monocycle FEL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8532813" y="6597650"/>
            <a:ext cx="611187" cy="258763"/>
          </a:xfrm>
        </p:spPr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49375" y="1089288"/>
            <a:ext cx="6279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Optical Slippage: Light goes ahead of electrons when they travel an undulator</a:t>
            </a:r>
            <a:endParaRPr kumimoji="1" lang="ja-JP" altLang="en-US" sz="2400" dirty="0"/>
          </a:p>
        </p:txBody>
      </p:sp>
      <p:sp>
        <p:nvSpPr>
          <p:cNvPr id="42" name="Freeform 33"/>
          <p:cNvSpPr>
            <a:spLocks/>
          </p:cNvSpPr>
          <p:nvPr/>
        </p:nvSpPr>
        <p:spPr bwMode="auto">
          <a:xfrm>
            <a:off x="-4148595" y="2028846"/>
            <a:ext cx="5324475" cy="864929"/>
          </a:xfrm>
          <a:custGeom>
            <a:avLst/>
            <a:gdLst>
              <a:gd name="T0" fmla="*/ 1403 w 1417"/>
              <a:gd name="T1" fmla="*/ 340 h 340"/>
              <a:gd name="T2" fmla="*/ 1374 w 1417"/>
              <a:gd name="T3" fmla="*/ 0 h 340"/>
              <a:gd name="T4" fmla="*/ 1346 w 1417"/>
              <a:gd name="T5" fmla="*/ 340 h 340"/>
              <a:gd name="T6" fmla="*/ 1318 w 1417"/>
              <a:gd name="T7" fmla="*/ 0 h 340"/>
              <a:gd name="T8" fmla="*/ 1289 w 1417"/>
              <a:gd name="T9" fmla="*/ 340 h 340"/>
              <a:gd name="T10" fmla="*/ 1261 w 1417"/>
              <a:gd name="T11" fmla="*/ 0 h 340"/>
              <a:gd name="T12" fmla="*/ 1233 w 1417"/>
              <a:gd name="T13" fmla="*/ 340 h 340"/>
              <a:gd name="T14" fmla="*/ 1204 w 1417"/>
              <a:gd name="T15" fmla="*/ 0 h 340"/>
              <a:gd name="T16" fmla="*/ 1176 w 1417"/>
              <a:gd name="T17" fmla="*/ 340 h 340"/>
              <a:gd name="T18" fmla="*/ 1148 w 1417"/>
              <a:gd name="T19" fmla="*/ 0 h 340"/>
              <a:gd name="T20" fmla="*/ 1119 w 1417"/>
              <a:gd name="T21" fmla="*/ 340 h 340"/>
              <a:gd name="T22" fmla="*/ 1091 w 1417"/>
              <a:gd name="T23" fmla="*/ 0 h 340"/>
              <a:gd name="T24" fmla="*/ 1063 w 1417"/>
              <a:gd name="T25" fmla="*/ 340 h 340"/>
              <a:gd name="T26" fmla="*/ 1034 w 1417"/>
              <a:gd name="T27" fmla="*/ 0 h 340"/>
              <a:gd name="T28" fmla="*/ 1006 w 1417"/>
              <a:gd name="T29" fmla="*/ 340 h 340"/>
              <a:gd name="T30" fmla="*/ 978 w 1417"/>
              <a:gd name="T31" fmla="*/ 0 h 340"/>
              <a:gd name="T32" fmla="*/ 949 w 1417"/>
              <a:gd name="T33" fmla="*/ 340 h 340"/>
              <a:gd name="T34" fmla="*/ 921 w 1417"/>
              <a:gd name="T35" fmla="*/ 0 h 340"/>
              <a:gd name="T36" fmla="*/ 893 w 1417"/>
              <a:gd name="T37" fmla="*/ 340 h 340"/>
              <a:gd name="T38" fmla="*/ 864 w 1417"/>
              <a:gd name="T39" fmla="*/ 0 h 340"/>
              <a:gd name="T40" fmla="*/ 850 w 1417"/>
              <a:gd name="T41" fmla="*/ 170 h 340"/>
              <a:gd name="T42" fmla="*/ 822 w 1417"/>
              <a:gd name="T43" fmla="*/ 170 h 340"/>
              <a:gd name="T44" fmla="*/ 793 w 1417"/>
              <a:gd name="T45" fmla="*/ 170 h 340"/>
              <a:gd name="T46" fmla="*/ 765 w 1417"/>
              <a:gd name="T47" fmla="*/ 170 h 340"/>
              <a:gd name="T48" fmla="*/ 737 w 1417"/>
              <a:gd name="T49" fmla="*/ 170 h 340"/>
              <a:gd name="T50" fmla="*/ 708 w 1417"/>
              <a:gd name="T51" fmla="*/ 170 h 340"/>
              <a:gd name="T52" fmla="*/ 680 w 1417"/>
              <a:gd name="T53" fmla="*/ 170 h 340"/>
              <a:gd name="T54" fmla="*/ 652 w 1417"/>
              <a:gd name="T55" fmla="*/ 170 h 340"/>
              <a:gd name="T56" fmla="*/ 623 w 1417"/>
              <a:gd name="T57" fmla="*/ 170 h 340"/>
              <a:gd name="T58" fmla="*/ 595 w 1417"/>
              <a:gd name="T59" fmla="*/ 170 h 340"/>
              <a:gd name="T60" fmla="*/ 567 w 1417"/>
              <a:gd name="T61" fmla="*/ 170 h 340"/>
              <a:gd name="T62" fmla="*/ 538 w 1417"/>
              <a:gd name="T63" fmla="*/ 170 h 340"/>
              <a:gd name="T64" fmla="*/ 510 w 1417"/>
              <a:gd name="T65" fmla="*/ 170 h 340"/>
              <a:gd name="T66" fmla="*/ 481 w 1417"/>
              <a:gd name="T67" fmla="*/ 170 h 340"/>
              <a:gd name="T68" fmla="*/ 453 w 1417"/>
              <a:gd name="T69" fmla="*/ 170 h 340"/>
              <a:gd name="T70" fmla="*/ 425 w 1417"/>
              <a:gd name="T71" fmla="*/ 170 h 340"/>
              <a:gd name="T72" fmla="*/ 396 w 1417"/>
              <a:gd name="T73" fmla="*/ 170 h 340"/>
              <a:gd name="T74" fmla="*/ 368 w 1417"/>
              <a:gd name="T75" fmla="*/ 170 h 340"/>
              <a:gd name="T76" fmla="*/ 340 w 1417"/>
              <a:gd name="T77" fmla="*/ 170 h 340"/>
              <a:gd name="T78" fmla="*/ 311 w 1417"/>
              <a:gd name="T79" fmla="*/ 170 h 340"/>
              <a:gd name="T80" fmla="*/ 283 w 1417"/>
              <a:gd name="T81" fmla="*/ 170 h 340"/>
              <a:gd name="T82" fmla="*/ 269 w 1417"/>
              <a:gd name="T83" fmla="*/ 340 h 340"/>
              <a:gd name="T84" fmla="*/ 241 w 1417"/>
              <a:gd name="T85" fmla="*/ 0 h 340"/>
              <a:gd name="T86" fmla="*/ 212 w 1417"/>
              <a:gd name="T87" fmla="*/ 340 h 340"/>
              <a:gd name="T88" fmla="*/ 184 w 1417"/>
              <a:gd name="T89" fmla="*/ 0 h 340"/>
              <a:gd name="T90" fmla="*/ 156 w 1417"/>
              <a:gd name="T91" fmla="*/ 340 h 340"/>
              <a:gd name="T92" fmla="*/ 127 w 1417"/>
              <a:gd name="T93" fmla="*/ 0 h 340"/>
              <a:gd name="T94" fmla="*/ 99 w 1417"/>
              <a:gd name="T95" fmla="*/ 340 h 340"/>
              <a:gd name="T96" fmla="*/ 70 w 1417"/>
              <a:gd name="T97" fmla="*/ 0 h 340"/>
              <a:gd name="T98" fmla="*/ 42 w 1417"/>
              <a:gd name="T99" fmla="*/ 340 h 340"/>
              <a:gd name="T100" fmla="*/ 14 w 1417"/>
              <a:gd name="T101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17" h="340">
                <a:moveTo>
                  <a:pt x="1417" y="170"/>
                </a:moveTo>
                <a:cubicBezTo>
                  <a:pt x="1417" y="170"/>
                  <a:pt x="1410" y="340"/>
                  <a:pt x="1403" y="340"/>
                </a:cubicBezTo>
                <a:cubicBezTo>
                  <a:pt x="1396" y="340"/>
                  <a:pt x="1389" y="170"/>
                  <a:pt x="1389" y="170"/>
                </a:cubicBezTo>
                <a:cubicBezTo>
                  <a:pt x="1389" y="170"/>
                  <a:pt x="1381" y="0"/>
                  <a:pt x="1374" y="0"/>
                </a:cubicBezTo>
                <a:cubicBezTo>
                  <a:pt x="1367" y="0"/>
                  <a:pt x="1360" y="170"/>
                  <a:pt x="1360" y="170"/>
                </a:cubicBezTo>
                <a:cubicBezTo>
                  <a:pt x="1360" y="170"/>
                  <a:pt x="1353" y="340"/>
                  <a:pt x="1346" y="340"/>
                </a:cubicBezTo>
                <a:cubicBezTo>
                  <a:pt x="1339" y="340"/>
                  <a:pt x="1332" y="170"/>
                  <a:pt x="1332" y="170"/>
                </a:cubicBezTo>
                <a:cubicBezTo>
                  <a:pt x="1332" y="170"/>
                  <a:pt x="1325" y="0"/>
                  <a:pt x="1318" y="0"/>
                </a:cubicBezTo>
                <a:cubicBezTo>
                  <a:pt x="1311" y="0"/>
                  <a:pt x="1304" y="170"/>
                  <a:pt x="1304" y="170"/>
                </a:cubicBezTo>
                <a:cubicBezTo>
                  <a:pt x="1304" y="170"/>
                  <a:pt x="1296" y="340"/>
                  <a:pt x="1289" y="340"/>
                </a:cubicBezTo>
                <a:cubicBezTo>
                  <a:pt x="1282" y="340"/>
                  <a:pt x="1275" y="170"/>
                  <a:pt x="1275" y="170"/>
                </a:cubicBezTo>
                <a:cubicBezTo>
                  <a:pt x="1275" y="170"/>
                  <a:pt x="1268" y="0"/>
                  <a:pt x="1261" y="0"/>
                </a:cubicBezTo>
                <a:cubicBezTo>
                  <a:pt x="1254" y="0"/>
                  <a:pt x="1247" y="170"/>
                  <a:pt x="1247" y="170"/>
                </a:cubicBezTo>
                <a:cubicBezTo>
                  <a:pt x="1247" y="170"/>
                  <a:pt x="1240" y="340"/>
                  <a:pt x="1233" y="340"/>
                </a:cubicBezTo>
                <a:cubicBezTo>
                  <a:pt x="1226" y="340"/>
                  <a:pt x="1219" y="170"/>
                  <a:pt x="1219" y="170"/>
                </a:cubicBezTo>
                <a:cubicBezTo>
                  <a:pt x="1219" y="170"/>
                  <a:pt x="1211" y="0"/>
                  <a:pt x="1204" y="0"/>
                </a:cubicBezTo>
                <a:cubicBezTo>
                  <a:pt x="1197" y="0"/>
                  <a:pt x="1190" y="170"/>
                  <a:pt x="1190" y="170"/>
                </a:cubicBezTo>
                <a:cubicBezTo>
                  <a:pt x="1190" y="170"/>
                  <a:pt x="1183" y="340"/>
                  <a:pt x="1176" y="340"/>
                </a:cubicBezTo>
                <a:cubicBezTo>
                  <a:pt x="1169" y="340"/>
                  <a:pt x="1162" y="170"/>
                  <a:pt x="1162" y="170"/>
                </a:cubicBezTo>
                <a:cubicBezTo>
                  <a:pt x="1162" y="170"/>
                  <a:pt x="1155" y="0"/>
                  <a:pt x="1148" y="0"/>
                </a:cubicBezTo>
                <a:cubicBezTo>
                  <a:pt x="1141" y="0"/>
                  <a:pt x="1133" y="170"/>
                  <a:pt x="1133" y="170"/>
                </a:cubicBezTo>
                <a:cubicBezTo>
                  <a:pt x="1133" y="170"/>
                  <a:pt x="1126" y="340"/>
                  <a:pt x="1119" y="340"/>
                </a:cubicBezTo>
                <a:cubicBezTo>
                  <a:pt x="1112" y="340"/>
                  <a:pt x="1105" y="170"/>
                  <a:pt x="1105" y="170"/>
                </a:cubicBezTo>
                <a:cubicBezTo>
                  <a:pt x="1105" y="170"/>
                  <a:pt x="1098" y="0"/>
                  <a:pt x="1091" y="0"/>
                </a:cubicBezTo>
                <a:cubicBezTo>
                  <a:pt x="1084" y="0"/>
                  <a:pt x="1077" y="170"/>
                  <a:pt x="1077" y="170"/>
                </a:cubicBezTo>
                <a:cubicBezTo>
                  <a:pt x="1077" y="170"/>
                  <a:pt x="1070" y="340"/>
                  <a:pt x="1063" y="340"/>
                </a:cubicBezTo>
                <a:cubicBezTo>
                  <a:pt x="1056" y="340"/>
                  <a:pt x="1048" y="170"/>
                  <a:pt x="1048" y="170"/>
                </a:cubicBezTo>
                <a:cubicBezTo>
                  <a:pt x="1048" y="170"/>
                  <a:pt x="1041" y="0"/>
                  <a:pt x="1034" y="0"/>
                </a:cubicBezTo>
                <a:cubicBezTo>
                  <a:pt x="1027" y="0"/>
                  <a:pt x="1020" y="170"/>
                  <a:pt x="1020" y="170"/>
                </a:cubicBezTo>
                <a:cubicBezTo>
                  <a:pt x="1020" y="170"/>
                  <a:pt x="1013" y="340"/>
                  <a:pt x="1006" y="340"/>
                </a:cubicBezTo>
                <a:cubicBezTo>
                  <a:pt x="999" y="340"/>
                  <a:pt x="992" y="170"/>
                  <a:pt x="992" y="170"/>
                </a:cubicBezTo>
                <a:cubicBezTo>
                  <a:pt x="992" y="170"/>
                  <a:pt x="985" y="0"/>
                  <a:pt x="978" y="0"/>
                </a:cubicBezTo>
                <a:cubicBezTo>
                  <a:pt x="970" y="0"/>
                  <a:pt x="963" y="170"/>
                  <a:pt x="963" y="170"/>
                </a:cubicBezTo>
                <a:cubicBezTo>
                  <a:pt x="963" y="170"/>
                  <a:pt x="956" y="340"/>
                  <a:pt x="949" y="340"/>
                </a:cubicBezTo>
                <a:cubicBezTo>
                  <a:pt x="942" y="340"/>
                  <a:pt x="935" y="170"/>
                  <a:pt x="935" y="170"/>
                </a:cubicBezTo>
                <a:cubicBezTo>
                  <a:pt x="935" y="170"/>
                  <a:pt x="928" y="0"/>
                  <a:pt x="921" y="0"/>
                </a:cubicBezTo>
                <a:cubicBezTo>
                  <a:pt x="914" y="0"/>
                  <a:pt x="907" y="170"/>
                  <a:pt x="907" y="170"/>
                </a:cubicBezTo>
                <a:cubicBezTo>
                  <a:pt x="907" y="170"/>
                  <a:pt x="900" y="340"/>
                  <a:pt x="893" y="340"/>
                </a:cubicBezTo>
                <a:cubicBezTo>
                  <a:pt x="885" y="340"/>
                  <a:pt x="878" y="170"/>
                  <a:pt x="878" y="170"/>
                </a:cubicBezTo>
                <a:cubicBezTo>
                  <a:pt x="878" y="170"/>
                  <a:pt x="871" y="0"/>
                  <a:pt x="864" y="0"/>
                </a:cubicBezTo>
                <a:cubicBezTo>
                  <a:pt x="857" y="0"/>
                  <a:pt x="850" y="170"/>
                  <a:pt x="850" y="170"/>
                </a:cubicBezTo>
                <a:cubicBezTo>
                  <a:pt x="850" y="170"/>
                  <a:pt x="850" y="170"/>
                  <a:pt x="850" y="170"/>
                </a:cubicBezTo>
                <a:cubicBezTo>
                  <a:pt x="850" y="170"/>
                  <a:pt x="843" y="340"/>
                  <a:pt x="836" y="340"/>
                </a:cubicBezTo>
                <a:cubicBezTo>
                  <a:pt x="829" y="340"/>
                  <a:pt x="822" y="170"/>
                  <a:pt x="822" y="170"/>
                </a:cubicBezTo>
                <a:cubicBezTo>
                  <a:pt x="822" y="170"/>
                  <a:pt x="815" y="0"/>
                  <a:pt x="807" y="0"/>
                </a:cubicBezTo>
                <a:cubicBezTo>
                  <a:pt x="800" y="0"/>
                  <a:pt x="793" y="170"/>
                  <a:pt x="793" y="170"/>
                </a:cubicBezTo>
                <a:cubicBezTo>
                  <a:pt x="793" y="170"/>
                  <a:pt x="786" y="340"/>
                  <a:pt x="779" y="340"/>
                </a:cubicBezTo>
                <a:cubicBezTo>
                  <a:pt x="772" y="340"/>
                  <a:pt x="765" y="170"/>
                  <a:pt x="765" y="170"/>
                </a:cubicBezTo>
                <a:cubicBezTo>
                  <a:pt x="765" y="170"/>
                  <a:pt x="758" y="0"/>
                  <a:pt x="751" y="0"/>
                </a:cubicBezTo>
                <a:cubicBezTo>
                  <a:pt x="744" y="0"/>
                  <a:pt x="737" y="170"/>
                  <a:pt x="737" y="170"/>
                </a:cubicBezTo>
                <a:cubicBezTo>
                  <a:pt x="737" y="170"/>
                  <a:pt x="730" y="340"/>
                  <a:pt x="722" y="340"/>
                </a:cubicBezTo>
                <a:cubicBezTo>
                  <a:pt x="715" y="340"/>
                  <a:pt x="708" y="170"/>
                  <a:pt x="708" y="170"/>
                </a:cubicBezTo>
                <a:cubicBezTo>
                  <a:pt x="708" y="170"/>
                  <a:pt x="701" y="0"/>
                  <a:pt x="694" y="0"/>
                </a:cubicBezTo>
                <a:cubicBezTo>
                  <a:pt x="687" y="0"/>
                  <a:pt x="680" y="170"/>
                  <a:pt x="680" y="170"/>
                </a:cubicBezTo>
                <a:cubicBezTo>
                  <a:pt x="680" y="170"/>
                  <a:pt x="673" y="340"/>
                  <a:pt x="666" y="340"/>
                </a:cubicBezTo>
                <a:cubicBezTo>
                  <a:pt x="659" y="340"/>
                  <a:pt x="652" y="170"/>
                  <a:pt x="652" y="170"/>
                </a:cubicBezTo>
                <a:cubicBezTo>
                  <a:pt x="652" y="170"/>
                  <a:pt x="644" y="0"/>
                  <a:pt x="637" y="0"/>
                </a:cubicBezTo>
                <a:cubicBezTo>
                  <a:pt x="630" y="0"/>
                  <a:pt x="623" y="170"/>
                  <a:pt x="623" y="170"/>
                </a:cubicBezTo>
                <a:cubicBezTo>
                  <a:pt x="623" y="170"/>
                  <a:pt x="616" y="340"/>
                  <a:pt x="609" y="340"/>
                </a:cubicBezTo>
                <a:cubicBezTo>
                  <a:pt x="602" y="340"/>
                  <a:pt x="595" y="170"/>
                  <a:pt x="595" y="170"/>
                </a:cubicBezTo>
                <a:cubicBezTo>
                  <a:pt x="595" y="170"/>
                  <a:pt x="588" y="0"/>
                  <a:pt x="581" y="0"/>
                </a:cubicBezTo>
                <a:cubicBezTo>
                  <a:pt x="574" y="0"/>
                  <a:pt x="567" y="170"/>
                  <a:pt x="567" y="170"/>
                </a:cubicBezTo>
                <a:cubicBezTo>
                  <a:pt x="567" y="170"/>
                  <a:pt x="559" y="340"/>
                  <a:pt x="552" y="340"/>
                </a:cubicBezTo>
                <a:cubicBezTo>
                  <a:pt x="545" y="340"/>
                  <a:pt x="538" y="170"/>
                  <a:pt x="538" y="170"/>
                </a:cubicBezTo>
                <a:cubicBezTo>
                  <a:pt x="538" y="170"/>
                  <a:pt x="531" y="0"/>
                  <a:pt x="524" y="0"/>
                </a:cubicBezTo>
                <a:cubicBezTo>
                  <a:pt x="517" y="0"/>
                  <a:pt x="510" y="170"/>
                  <a:pt x="510" y="170"/>
                </a:cubicBezTo>
                <a:cubicBezTo>
                  <a:pt x="510" y="170"/>
                  <a:pt x="503" y="340"/>
                  <a:pt x="496" y="340"/>
                </a:cubicBezTo>
                <a:cubicBezTo>
                  <a:pt x="489" y="340"/>
                  <a:pt x="481" y="170"/>
                  <a:pt x="481" y="170"/>
                </a:cubicBezTo>
                <a:cubicBezTo>
                  <a:pt x="481" y="170"/>
                  <a:pt x="474" y="0"/>
                  <a:pt x="467" y="0"/>
                </a:cubicBezTo>
                <a:cubicBezTo>
                  <a:pt x="460" y="0"/>
                  <a:pt x="453" y="170"/>
                  <a:pt x="453" y="170"/>
                </a:cubicBezTo>
                <a:cubicBezTo>
                  <a:pt x="453" y="170"/>
                  <a:pt x="446" y="340"/>
                  <a:pt x="439" y="340"/>
                </a:cubicBezTo>
                <a:cubicBezTo>
                  <a:pt x="432" y="340"/>
                  <a:pt x="425" y="170"/>
                  <a:pt x="425" y="170"/>
                </a:cubicBezTo>
                <a:cubicBezTo>
                  <a:pt x="425" y="170"/>
                  <a:pt x="418" y="0"/>
                  <a:pt x="411" y="0"/>
                </a:cubicBezTo>
                <a:cubicBezTo>
                  <a:pt x="404" y="0"/>
                  <a:pt x="396" y="170"/>
                  <a:pt x="396" y="170"/>
                </a:cubicBezTo>
                <a:cubicBezTo>
                  <a:pt x="396" y="170"/>
                  <a:pt x="389" y="340"/>
                  <a:pt x="382" y="340"/>
                </a:cubicBezTo>
                <a:cubicBezTo>
                  <a:pt x="375" y="340"/>
                  <a:pt x="368" y="170"/>
                  <a:pt x="368" y="170"/>
                </a:cubicBezTo>
                <a:cubicBezTo>
                  <a:pt x="368" y="170"/>
                  <a:pt x="361" y="0"/>
                  <a:pt x="354" y="0"/>
                </a:cubicBezTo>
                <a:cubicBezTo>
                  <a:pt x="347" y="0"/>
                  <a:pt x="340" y="170"/>
                  <a:pt x="340" y="170"/>
                </a:cubicBezTo>
                <a:cubicBezTo>
                  <a:pt x="340" y="170"/>
                  <a:pt x="333" y="340"/>
                  <a:pt x="326" y="340"/>
                </a:cubicBezTo>
                <a:cubicBezTo>
                  <a:pt x="318" y="340"/>
                  <a:pt x="311" y="170"/>
                  <a:pt x="311" y="170"/>
                </a:cubicBezTo>
                <a:cubicBezTo>
                  <a:pt x="311" y="170"/>
                  <a:pt x="304" y="0"/>
                  <a:pt x="297" y="0"/>
                </a:cubicBezTo>
                <a:cubicBezTo>
                  <a:pt x="290" y="0"/>
                  <a:pt x="283" y="170"/>
                  <a:pt x="283" y="170"/>
                </a:cubicBezTo>
                <a:cubicBezTo>
                  <a:pt x="283" y="170"/>
                  <a:pt x="283" y="170"/>
                  <a:pt x="283" y="170"/>
                </a:cubicBezTo>
                <a:cubicBezTo>
                  <a:pt x="283" y="170"/>
                  <a:pt x="276" y="340"/>
                  <a:pt x="269" y="340"/>
                </a:cubicBezTo>
                <a:cubicBezTo>
                  <a:pt x="262" y="340"/>
                  <a:pt x="255" y="170"/>
                  <a:pt x="255" y="170"/>
                </a:cubicBezTo>
                <a:cubicBezTo>
                  <a:pt x="255" y="170"/>
                  <a:pt x="248" y="0"/>
                  <a:pt x="241" y="0"/>
                </a:cubicBezTo>
                <a:cubicBezTo>
                  <a:pt x="233" y="0"/>
                  <a:pt x="226" y="170"/>
                  <a:pt x="226" y="170"/>
                </a:cubicBezTo>
                <a:cubicBezTo>
                  <a:pt x="226" y="170"/>
                  <a:pt x="219" y="340"/>
                  <a:pt x="212" y="340"/>
                </a:cubicBezTo>
                <a:cubicBezTo>
                  <a:pt x="205" y="340"/>
                  <a:pt x="198" y="170"/>
                  <a:pt x="198" y="170"/>
                </a:cubicBezTo>
                <a:cubicBezTo>
                  <a:pt x="198" y="170"/>
                  <a:pt x="191" y="0"/>
                  <a:pt x="184" y="0"/>
                </a:cubicBezTo>
                <a:cubicBezTo>
                  <a:pt x="177" y="0"/>
                  <a:pt x="170" y="170"/>
                  <a:pt x="170" y="170"/>
                </a:cubicBezTo>
                <a:cubicBezTo>
                  <a:pt x="170" y="170"/>
                  <a:pt x="163" y="340"/>
                  <a:pt x="156" y="340"/>
                </a:cubicBezTo>
                <a:cubicBezTo>
                  <a:pt x="148" y="340"/>
                  <a:pt x="141" y="170"/>
                  <a:pt x="141" y="170"/>
                </a:cubicBezTo>
                <a:cubicBezTo>
                  <a:pt x="141" y="170"/>
                  <a:pt x="134" y="0"/>
                  <a:pt x="127" y="0"/>
                </a:cubicBezTo>
                <a:cubicBezTo>
                  <a:pt x="120" y="0"/>
                  <a:pt x="113" y="170"/>
                  <a:pt x="113" y="170"/>
                </a:cubicBezTo>
                <a:cubicBezTo>
                  <a:pt x="113" y="170"/>
                  <a:pt x="106" y="340"/>
                  <a:pt x="99" y="340"/>
                </a:cubicBezTo>
                <a:cubicBezTo>
                  <a:pt x="92" y="340"/>
                  <a:pt x="85" y="170"/>
                  <a:pt x="85" y="170"/>
                </a:cubicBezTo>
                <a:cubicBezTo>
                  <a:pt x="85" y="170"/>
                  <a:pt x="78" y="0"/>
                  <a:pt x="70" y="0"/>
                </a:cubicBezTo>
                <a:cubicBezTo>
                  <a:pt x="63" y="0"/>
                  <a:pt x="56" y="170"/>
                  <a:pt x="56" y="170"/>
                </a:cubicBezTo>
                <a:cubicBezTo>
                  <a:pt x="56" y="170"/>
                  <a:pt x="49" y="340"/>
                  <a:pt x="42" y="340"/>
                </a:cubicBezTo>
                <a:cubicBezTo>
                  <a:pt x="35" y="340"/>
                  <a:pt x="28" y="170"/>
                  <a:pt x="28" y="170"/>
                </a:cubicBezTo>
                <a:cubicBezTo>
                  <a:pt x="28" y="170"/>
                  <a:pt x="21" y="0"/>
                  <a:pt x="14" y="0"/>
                </a:cubicBezTo>
                <a:cubicBezTo>
                  <a:pt x="7" y="0"/>
                  <a:pt x="0" y="170"/>
                  <a:pt x="0" y="170"/>
                </a:cubicBezTo>
              </a:path>
            </a:pathLst>
          </a:custGeom>
          <a:noFill/>
          <a:ln w="30163" cap="flat">
            <a:solidFill>
              <a:srgbClr val="FFFF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095722" y="2381153"/>
            <a:ext cx="160316" cy="1603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9" name="グループ化 58"/>
          <p:cNvGrpSpPr/>
          <p:nvPr/>
        </p:nvGrpSpPr>
        <p:grpSpPr>
          <a:xfrm>
            <a:off x="260308" y="3576671"/>
            <a:ext cx="8545164" cy="1337484"/>
            <a:chOff x="260308" y="3576671"/>
            <a:chExt cx="8545164" cy="1337484"/>
          </a:xfrm>
        </p:grpSpPr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47" y="3784745"/>
              <a:ext cx="8411025" cy="1129410"/>
            </a:xfrm>
            <a:prstGeom prst="rect">
              <a:avLst/>
            </a:prstGeom>
          </p:spPr>
        </p:pic>
        <p:sp>
          <p:nvSpPr>
            <p:cNvPr id="50" name="右矢印 49"/>
            <p:cNvSpPr/>
            <p:nvPr/>
          </p:nvSpPr>
          <p:spPr>
            <a:xfrm>
              <a:off x="1960282" y="4233646"/>
              <a:ext cx="274918" cy="23160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右矢印 50"/>
            <p:cNvSpPr/>
            <p:nvPr/>
          </p:nvSpPr>
          <p:spPr>
            <a:xfrm>
              <a:off x="6929719" y="4233646"/>
              <a:ext cx="274918" cy="23160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60308" y="3576671"/>
              <a:ext cx="54914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Monocycle Pulse </a:t>
              </a:r>
              <a:r>
                <a:rPr kumimoji="1" lang="ja-JP" altLang="en-US" sz="2000" dirty="0" smtClean="0"/>
                <a:t>→ </a:t>
              </a:r>
              <a:r>
                <a:rPr lang="en-US" altLang="ja-JP" sz="2000" dirty="0" smtClean="0"/>
                <a:t>Multicycle Microbunch</a:t>
              </a:r>
              <a:endParaRPr kumimoji="1" lang="ja-JP" altLang="en-US" sz="2000" dirty="0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329037" y="5175783"/>
            <a:ext cx="8476433" cy="1303323"/>
            <a:chOff x="329037" y="5175783"/>
            <a:chExt cx="8476433" cy="1303323"/>
          </a:xfrm>
        </p:grpSpPr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47" y="5341482"/>
              <a:ext cx="8411023" cy="1137624"/>
            </a:xfrm>
            <a:prstGeom prst="rect">
              <a:avLst/>
            </a:prstGeom>
          </p:spPr>
        </p:pic>
        <p:sp>
          <p:nvSpPr>
            <p:cNvPr id="52" name="右矢印 51"/>
            <p:cNvSpPr/>
            <p:nvPr/>
          </p:nvSpPr>
          <p:spPr>
            <a:xfrm>
              <a:off x="1960282" y="5768143"/>
              <a:ext cx="274918" cy="23160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右矢印 52"/>
            <p:cNvSpPr/>
            <p:nvPr/>
          </p:nvSpPr>
          <p:spPr>
            <a:xfrm>
              <a:off x="6929719" y="5749601"/>
              <a:ext cx="274918" cy="23160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329037" y="5175783"/>
              <a:ext cx="5454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Monocycle Microbunch </a:t>
              </a:r>
              <a:r>
                <a:rPr kumimoji="1" lang="ja-JP" altLang="en-US" sz="2000" dirty="0" smtClean="0"/>
                <a:t>→ </a:t>
              </a:r>
              <a:r>
                <a:rPr kumimoji="1" lang="en-US" altLang="ja-JP" sz="2000" dirty="0" smtClean="0"/>
                <a:t>Monocyc</a:t>
              </a:r>
              <a:r>
                <a:rPr lang="en-US" altLang="ja-JP" sz="2000" dirty="0" smtClean="0"/>
                <a:t>le Pulse</a:t>
              </a:r>
              <a:endParaRPr kumimoji="1" lang="ja-JP" altLang="en-US" sz="2000" dirty="0"/>
            </a:p>
          </p:txBody>
        </p:sp>
      </p:grpSp>
      <p:sp useBgFill="1">
        <p:nvSpPr>
          <p:cNvPr id="58" name="正方形/長方形 57"/>
          <p:cNvSpPr/>
          <p:nvPr/>
        </p:nvSpPr>
        <p:spPr>
          <a:xfrm>
            <a:off x="6887884" y="3883717"/>
            <a:ext cx="1993152" cy="932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 useBgFill="1">
        <p:nvSpPr>
          <p:cNvPr id="62" name="正方形/長方形 61"/>
          <p:cNvSpPr/>
          <p:nvPr/>
        </p:nvSpPr>
        <p:spPr>
          <a:xfrm>
            <a:off x="6887884" y="5444129"/>
            <a:ext cx="1993152" cy="932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79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7037E-6 L 0.77847 3.7037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2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255 C 0.00313 -0.02408 0.00799 -0.04468 0.01754 -0.04468 C 0.02795 -0.04468 0.03177 -0.02408 0.03542 -0.00255 C 0.04011 0.02176 0.04358 0.04606 0.05538 0.04606 C 0.06632 0.04606 0.06962 0.02176 0.07448 -0.00255 C 0.07674 -0.02408 0.08143 -0.04468 0.09202 -0.04468 C 0.10139 -0.04468 0.10625 -0.02408 0.11007 -0.00255 C 0.11337 0.02176 0.11823 0.04606 0.12865 0.04606 C 0.13959 0.04606 0.14775 -0.00255 0.14775 -0.00232 C 0.15139 -0.02408 0.15486 -0.04468 0.16528 -0.04468 C 0.17622 -0.04468 0.17986 -0.02408 0.18334 -0.00255 C 0.18802 0.02176 0.1915 0.04606 0.20347 0.04606 C 0.21406 0.04606 0.21771 0.02176 0.22101 -0.00255 C 0.22587 -0.02408 0.22934 -0.04468 0.24011 -0.04468 C 0.24948 -0.04468 0.25434 -0.02408 0.25781 -0.00255 C 0.26146 0.02176 0.26615 0.04606 0.27691 0.04606 C 0.2875 0.04606 0.29097 0.02176 0.29601 -0.00255 " pathEditMode="relative" rAng="0" ptsTypes="AAAAAAAAAAAAAA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9601 -0.00255 C 0.29931 -0.02153 0.30399 -0.03959 0.31337 -0.03959 C 0.32413 -0.03959 0.32795 -0.02153 0.33125 -0.00255 C 0.33611 0.01852 0.33976 0.03935 0.35139 0.03935 C 0.36233 0.03935 0.3658 0.01852 0.37049 -0.00255 C 0.37292 -0.02153 0.37761 -0.03959 0.3882 -0.03959 C 0.39774 -0.03959 0.40243 -0.02153 0.40625 -0.00255 C 0.40972 0.01852 0.41441 0.03935 0.425 0.03935 C 0.43577 0.03935 0.4441 -0.00255 0.4441 -0.00232 C 0.44757 -0.02153 0.45139 -0.03959 0.46198 -0.03959 C 0.47257 -0.03959 0.47622 -0.02153 0.47986 -0.00255 C 0.48455 0.01852 0.48802 0.03935 0.5 0.03935 C 0.51059 0.03935 0.51406 0.01852 0.51771 -0.00255 C 0.5224 -0.02153 0.52587 -0.03959 0.53663 -0.03959 C 0.54618 -0.03959 0.55087 -0.02153 0.55452 -0.00255 C 0.55816 0.01852 0.56285 0.03935 0.57361 0.03935 C 0.5842 0.03935 0.58768 0.01852 0.59271 -0.00255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" grpId="0" animBg="1"/>
      <p:bldP spid="8" grpId="1" animBg="1"/>
      <p:bldP spid="58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en-US" altLang="ja-JP" dirty="0" smtClean="0"/>
          </a:p>
          <a:p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 of Monocycle FELs</a:t>
            </a:r>
          </a:p>
          <a:p>
            <a:r>
              <a:rPr lang="en-US" altLang="ja-JP" dirty="0" smtClean="0"/>
              <a:t>How to Implement in FELs</a:t>
            </a:r>
          </a:p>
          <a:p>
            <a:r>
              <a:rPr lang="en-US" altLang="ja-JP" dirty="0" smtClean="0"/>
              <a:t>Numerical Examples</a:t>
            </a:r>
          </a:p>
          <a:p>
            <a:r>
              <a:rPr lang="en-US" altLang="ja-JP" dirty="0"/>
              <a:t>Summary &amp; Outlook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675D5-6A16-489E-8151-F52117966913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61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図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6" y="1556679"/>
            <a:ext cx="9048997" cy="47727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Pulse Length in FELs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27603" y="2495034"/>
            <a:ext cx="227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#</a:t>
            </a:r>
            <a:r>
              <a:rPr lang="en-US" altLang="ja-JP" dirty="0" smtClean="0"/>
              <a:t> Periods M(&lt;&lt;N)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4237" y="2495034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# Microbunches: </a:t>
            </a:r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08724" y="2495034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Pulse Length: </a:t>
            </a:r>
            <a:r>
              <a:rPr kumimoji="1" lang="en-US" altLang="ja-JP" dirty="0" err="1" smtClean="0"/>
              <a:t>N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aseline="-25000" dirty="0" err="1" smtClean="0"/>
              <a:t>x</a:t>
            </a:r>
            <a:endParaRPr kumimoji="1" lang="ja-JP" altLang="en-US" baseline="-25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9917" y="1166710"/>
            <a:ext cx="18229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Electron Beam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48501" y="1166710"/>
            <a:ext cx="12939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Undulator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18002" y="1166710"/>
            <a:ext cx="5870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FEL</a:t>
            </a:r>
            <a:endParaRPr kumimoji="1" lang="ja-JP" altLang="en-US" dirty="0"/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6252358" y="2287216"/>
            <a:ext cx="28440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1306542" y="428028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N=1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570538" y="4280289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Pulse Length: </a:t>
            </a:r>
            <a:r>
              <a:rPr kumimoji="1" lang="en-US" altLang="ja-JP" dirty="0" err="1" smtClean="0"/>
              <a:t>M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aseline="-25000" dirty="0" err="1" smtClean="0"/>
              <a:t>x</a:t>
            </a:r>
            <a:endParaRPr kumimoji="1" lang="ja-JP" altLang="en-US" baseline="-25000" dirty="0"/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7344888" y="4066532"/>
            <a:ext cx="6115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4040841" y="4285463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# Periods M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328984" y="60779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N=1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680808" y="5946004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Pulse Length: </a:t>
            </a:r>
            <a:r>
              <a:rPr kumimoji="1" lang="en-US" altLang="ja-JP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baseline="-25000" dirty="0" smtClean="0"/>
              <a:t>x</a:t>
            </a:r>
            <a:endParaRPr kumimoji="1" lang="ja-JP" altLang="en-US" baseline="-25000" dirty="0"/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7772331" y="5828572"/>
            <a:ext cx="528391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4390808" y="608313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M=1</a:t>
            </a:r>
            <a:endParaRPr kumimoji="1" lang="ja-JP" altLang="en-US" dirty="0"/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7104444" y="5828572"/>
            <a:ext cx="528391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 useBgFill="1">
        <p:nvSpPr>
          <p:cNvPr id="3" name="正方形/長方形 2"/>
          <p:cNvSpPr/>
          <p:nvPr/>
        </p:nvSpPr>
        <p:spPr>
          <a:xfrm>
            <a:off x="0" y="3069797"/>
            <a:ext cx="9144000" cy="17004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 useBgFill="1">
        <p:nvSpPr>
          <p:cNvPr id="27" name="正方形/長方形 26"/>
          <p:cNvSpPr/>
          <p:nvPr/>
        </p:nvSpPr>
        <p:spPr>
          <a:xfrm>
            <a:off x="0" y="4809447"/>
            <a:ext cx="9144000" cy="17004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611390" y="4622368"/>
            <a:ext cx="2227016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Pulse Lengthening by Slippage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角丸四角形 61"/>
              <p:cNvSpPr/>
              <p:nvPr/>
            </p:nvSpPr>
            <p:spPr>
              <a:xfrm>
                <a:off x="598788" y="2952076"/>
                <a:ext cx="8097315" cy="213268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ja-JP" sz="2800" dirty="0" smtClean="0"/>
                  <a:t>New Method to Generate a Monocycle Pulse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kumimoji="1" lang="en-US" altLang="ja-JP" sz="2800" dirty="0" smtClean="0"/>
                  <a:t>Avoid pulse lengthening by slippage, even with </a:t>
                </a:r>
                <a:r>
                  <a:rPr lang="en-US" altLang="ja-JP" sz="2800" dirty="0"/>
                  <a:t>N=M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altLang="ja-JP" sz="2800" dirty="0" smtClean="0"/>
                  <a:t>1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62" name="角丸四角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8" y="2952076"/>
                <a:ext cx="8097315" cy="213268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18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59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1" y="2192950"/>
            <a:ext cx="8686800" cy="207850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Basic Concept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3765658" y="2415414"/>
            <a:ext cx="3854338" cy="1686166"/>
            <a:chOff x="1976438" y="4292600"/>
            <a:chExt cx="4321175" cy="2016125"/>
          </a:xfrm>
        </p:grpSpPr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1976438" y="4292600"/>
              <a:ext cx="431800" cy="2016125"/>
            </a:xfrm>
            <a:custGeom>
              <a:avLst/>
              <a:gdLst>
                <a:gd name="T0" fmla="*/ 272 w 272"/>
                <a:gd name="T1" fmla="*/ 634 h 1270"/>
                <a:gd name="T2" fmla="*/ 272 w 272"/>
                <a:gd name="T3" fmla="*/ 634 h 1270"/>
                <a:gd name="T4" fmla="*/ 266 w 272"/>
                <a:gd name="T5" fmla="*/ 734 h 1270"/>
                <a:gd name="T6" fmla="*/ 250 w 272"/>
                <a:gd name="T7" fmla="*/ 952 h 1270"/>
                <a:gd name="T8" fmla="*/ 240 w 272"/>
                <a:gd name="T9" fmla="*/ 1070 h 1270"/>
                <a:gd name="T10" fmla="*/ 230 w 272"/>
                <a:gd name="T11" fmla="*/ 1170 h 1270"/>
                <a:gd name="T12" fmla="*/ 224 w 272"/>
                <a:gd name="T13" fmla="*/ 1212 h 1270"/>
                <a:gd name="T14" fmla="*/ 216 w 272"/>
                <a:gd name="T15" fmla="*/ 1242 h 1270"/>
                <a:gd name="T16" fmla="*/ 210 w 272"/>
                <a:gd name="T17" fmla="*/ 1262 h 1270"/>
                <a:gd name="T18" fmla="*/ 208 w 272"/>
                <a:gd name="T19" fmla="*/ 1268 h 1270"/>
                <a:gd name="T20" fmla="*/ 204 w 272"/>
                <a:gd name="T21" fmla="*/ 1270 h 1270"/>
                <a:gd name="T22" fmla="*/ 204 w 272"/>
                <a:gd name="T23" fmla="*/ 1270 h 1270"/>
                <a:gd name="T24" fmla="*/ 200 w 272"/>
                <a:gd name="T25" fmla="*/ 1268 h 1270"/>
                <a:gd name="T26" fmla="*/ 198 w 272"/>
                <a:gd name="T27" fmla="*/ 1262 h 1270"/>
                <a:gd name="T28" fmla="*/ 192 w 272"/>
                <a:gd name="T29" fmla="*/ 1242 h 1270"/>
                <a:gd name="T30" fmla="*/ 186 w 272"/>
                <a:gd name="T31" fmla="*/ 1212 h 1270"/>
                <a:gd name="T32" fmla="*/ 180 w 272"/>
                <a:gd name="T33" fmla="*/ 1170 h 1270"/>
                <a:gd name="T34" fmla="*/ 168 w 272"/>
                <a:gd name="T35" fmla="*/ 1070 h 1270"/>
                <a:gd name="T36" fmla="*/ 158 w 272"/>
                <a:gd name="T37" fmla="*/ 952 h 1270"/>
                <a:gd name="T38" fmla="*/ 142 w 272"/>
                <a:gd name="T39" fmla="*/ 734 h 1270"/>
                <a:gd name="T40" fmla="*/ 136 w 272"/>
                <a:gd name="T41" fmla="*/ 634 h 1270"/>
                <a:gd name="T42" fmla="*/ 136 w 272"/>
                <a:gd name="T43" fmla="*/ 634 h 1270"/>
                <a:gd name="T44" fmla="*/ 130 w 272"/>
                <a:gd name="T45" fmla="*/ 536 h 1270"/>
                <a:gd name="T46" fmla="*/ 114 w 272"/>
                <a:gd name="T47" fmla="*/ 318 h 1270"/>
                <a:gd name="T48" fmla="*/ 104 w 272"/>
                <a:gd name="T49" fmla="*/ 200 h 1270"/>
                <a:gd name="T50" fmla="*/ 94 w 272"/>
                <a:gd name="T51" fmla="*/ 100 h 1270"/>
                <a:gd name="T52" fmla="*/ 88 w 272"/>
                <a:gd name="T53" fmla="*/ 58 h 1270"/>
                <a:gd name="T54" fmla="*/ 80 w 272"/>
                <a:gd name="T55" fmla="*/ 28 h 1270"/>
                <a:gd name="T56" fmla="*/ 74 w 272"/>
                <a:gd name="T57" fmla="*/ 8 h 1270"/>
                <a:gd name="T58" fmla="*/ 72 w 272"/>
                <a:gd name="T59" fmla="*/ 2 h 1270"/>
                <a:gd name="T60" fmla="*/ 68 w 272"/>
                <a:gd name="T61" fmla="*/ 0 h 1270"/>
                <a:gd name="T62" fmla="*/ 68 w 272"/>
                <a:gd name="T63" fmla="*/ 0 h 1270"/>
                <a:gd name="T64" fmla="*/ 64 w 272"/>
                <a:gd name="T65" fmla="*/ 2 h 1270"/>
                <a:gd name="T66" fmla="*/ 62 w 272"/>
                <a:gd name="T67" fmla="*/ 8 h 1270"/>
                <a:gd name="T68" fmla="*/ 56 w 272"/>
                <a:gd name="T69" fmla="*/ 28 h 1270"/>
                <a:gd name="T70" fmla="*/ 50 w 272"/>
                <a:gd name="T71" fmla="*/ 58 h 1270"/>
                <a:gd name="T72" fmla="*/ 44 w 272"/>
                <a:gd name="T73" fmla="*/ 100 h 1270"/>
                <a:gd name="T74" fmla="*/ 32 w 272"/>
                <a:gd name="T75" fmla="*/ 200 h 1270"/>
                <a:gd name="T76" fmla="*/ 22 w 272"/>
                <a:gd name="T77" fmla="*/ 318 h 1270"/>
                <a:gd name="T78" fmla="*/ 6 w 272"/>
                <a:gd name="T79" fmla="*/ 536 h 1270"/>
                <a:gd name="T80" fmla="*/ 0 w 272"/>
                <a:gd name="T81" fmla="*/ 634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270">
                  <a:moveTo>
                    <a:pt x="272" y="634"/>
                  </a:moveTo>
                  <a:lnTo>
                    <a:pt x="272" y="634"/>
                  </a:lnTo>
                  <a:lnTo>
                    <a:pt x="266" y="734"/>
                  </a:lnTo>
                  <a:lnTo>
                    <a:pt x="250" y="952"/>
                  </a:lnTo>
                  <a:lnTo>
                    <a:pt x="240" y="1070"/>
                  </a:lnTo>
                  <a:lnTo>
                    <a:pt x="230" y="1170"/>
                  </a:lnTo>
                  <a:lnTo>
                    <a:pt x="224" y="1212"/>
                  </a:lnTo>
                  <a:lnTo>
                    <a:pt x="216" y="1242"/>
                  </a:lnTo>
                  <a:lnTo>
                    <a:pt x="210" y="1262"/>
                  </a:lnTo>
                  <a:lnTo>
                    <a:pt x="208" y="1268"/>
                  </a:lnTo>
                  <a:lnTo>
                    <a:pt x="204" y="1270"/>
                  </a:lnTo>
                  <a:lnTo>
                    <a:pt x="204" y="1270"/>
                  </a:lnTo>
                  <a:lnTo>
                    <a:pt x="200" y="1268"/>
                  </a:lnTo>
                  <a:lnTo>
                    <a:pt x="198" y="1262"/>
                  </a:lnTo>
                  <a:lnTo>
                    <a:pt x="192" y="1242"/>
                  </a:lnTo>
                  <a:lnTo>
                    <a:pt x="186" y="1212"/>
                  </a:lnTo>
                  <a:lnTo>
                    <a:pt x="180" y="1170"/>
                  </a:lnTo>
                  <a:lnTo>
                    <a:pt x="168" y="1070"/>
                  </a:lnTo>
                  <a:lnTo>
                    <a:pt x="158" y="952"/>
                  </a:lnTo>
                  <a:lnTo>
                    <a:pt x="142" y="734"/>
                  </a:lnTo>
                  <a:lnTo>
                    <a:pt x="136" y="634"/>
                  </a:lnTo>
                  <a:lnTo>
                    <a:pt x="136" y="634"/>
                  </a:lnTo>
                  <a:lnTo>
                    <a:pt x="130" y="536"/>
                  </a:lnTo>
                  <a:lnTo>
                    <a:pt x="114" y="318"/>
                  </a:lnTo>
                  <a:lnTo>
                    <a:pt x="104" y="200"/>
                  </a:lnTo>
                  <a:lnTo>
                    <a:pt x="94" y="100"/>
                  </a:lnTo>
                  <a:lnTo>
                    <a:pt x="88" y="58"/>
                  </a:lnTo>
                  <a:lnTo>
                    <a:pt x="80" y="28"/>
                  </a:lnTo>
                  <a:lnTo>
                    <a:pt x="74" y="8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62" y="8"/>
                  </a:lnTo>
                  <a:lnTo>
                    <a:pt x="56" y="28"/>
                  </a:lnTo>
                  <a:lnTo>
                    <a:pt x="50" y="58"/>
                  </a:lnTo>
                  <a:lnTo>
                    <a:pt x="44" y="100"/>
                  </a:lnTo>
                  <a:lnTo>
                    <a:pt x="32" y="200"/>
                  </a:lnTo>
                  <a:lnTo>
                    <a:pt x="22" y="318"/>
                  </a:lnTo>
                  <a:lnTo>
                    <a:pt x="6" y="536"/>
                  </a:lnTo>
                  <a:lnTo>
                    <a:pt x="0" y="634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5434013" y="4867275"/>
              <a:ext cx="431800" cy="866775"/>
            </a:xfrm>
            <a:custGeom>
              <a:avLst/>
              <a:gdLst>
                <a:gd name="T0" fmla="*/ 0 w 272"/>
                <a:gd name="T1" fmla="*/ 272 h 546"/>
                <a:gd name="T2" fmla="*/ 0 w 272"/>
                <a:gd name="T3" fmla="*/ 272 h 546"/>
                <a:gd name="T4" fmla="*/ 4 w 272"/>
                <a:gd name="T5" fmla="*/ 230 h 546"/>
                <a:gd name="T6" fmla="*/ 20 w 272"/>
                <a:gd name="T7" fmla="*/ 136 h 546"/>
                <a:gd name="T8" fmla="*/ 30 w 272"/>
                <a:gd name="T9" fmla="*/ 86 h 546"/>
                <a:gd name="T10" fmla="*/ 42 w 272"/>
                <a:gd name="T11" fmla="*/ 44 h 546"/>
                <a:gd name="T12" fmla="*/ 48 w 272"/>
                <a:gd name="T13" fmla="*/ 26 h 546"/>
                <a:gd name="T14" fmla="*/ 54 w 272"/>
                <a:gd name="T15" fmla="*/ 12 h 546"/>
                <a:gd name="T16" fmla="*/ 60 w 272"/>
                <a:gd name="T17" fmla="*/ 4 h 546"/>
                <a:gd name="T18" fmla="*/ 64 w 272"/>
                <a:gd name="T19" fmla="*/ 2 h 546"/>
                <a:gd name="T20" fmla="*/ 68 w 272"/>
                <a:gd name="T21" fmla="*/ 0 h 546"/>
                <a:gd name="T22" fmla="*/ 68 w 272"/>
                <a:gd name="T23" fmla="*/ 0 h 546"/>
                <a:gd name="T24" fmla="*/ 70 w 272"/>
                <a:gd name="T25" fmla="*/ 2 h 546"/>
                <a:gd name="T26" fmla="*/ 74 w 272"/>
                <a:gd name="T27" fmla="*/ 4 h 546"/>
                <a:gd name="T28" fmla="*/ 80 w 272"/>
                <a:gd name="T29" fmla="*/ 12 h 546"/>
                <a:gd name="T30" fmla="*/ 86 w 272"/>
                <a:gd name="T31" fmla="*/ 26 h 546"/>
                <a:gd name="T32" fmla="*/ 92 w 272"/>
                <a:gd name="T33" fmla="*/ 44 h 546"/>
                <a:gd name="T34" fmla="*/ 104 w 272"/>
                <a:gd name="T35" fmla="*/ 86 h 546"/>
                <a:gd name="T36" fmla="*/ 114 w 272"/>
                <a:gd name="T37" fmla="*/ 136 h 546"/>
                <a:gd name="T38" fmla="*/ 130 w 272"/>
                <a:gd name="T39" fmla="*/ 230 h 546"/>
                <a:gd name="T40" fmla="*/ 136 w 272"/>
                <a:gd name="T41" fmla="*/ 272 h 546"/>
                <a:gd name="T42" fmla="*/ 136 w 272"/>
                <a:gd name="T43" fmla="*/ 272 h 546"/>
                <a:gd name="T44" fmla="*/ 140 w 272"/>
                <a:gd name="T45" fmla="*/ 316 h 546"/>
                <a:gd name="T46" fmla="*/ 156 w 272"/>
                <a:gd name="T47" fmla="*/ 410 h 546"/>
                <a:gd name="T48" fmla="*/ 166 w 272"/>
                <a:gd name="T49" fmla="*/ 460 h 546"/>
                <a:gd name="T50" fmla="*/ 178 w 272"/>
                <a:gd name="T51" fmla="*/ 502 h 546"/>
                <a:gd name="T52" fmla="*/ 184 w 272"/>
                <a:gd name="T53" fmla="*/ 520 h 546"/>
                <a:gd name="T54" fmla="*/ 190 w 272"/>
                <a:gd name="T55" fmla="*/ 534 h 546"/>
                <a:gd name="T56" fmla="*/ 196 w 272"/>
                <a:gd name="T57" fmla="*/ 542 h 546"/>
                <a:gd name="T58" fmla="*/ 200 w 272"/>
                <a:gd name="T59" fmla="*/ 544 h 546"/>
                <a:gd name="T60" fmla="*/ 204 w 272"/>
                <a:gd name="T61" fmla="*/ 546 h 546"/>
                <a:gd name="T62" fmla="*/ 204 w 272"/>
                <a:gd name="T63" fmla="*/ 546 h 546"/>
                <a:gd name="T64" fmla="*/ 206 w 272"/>
                <a:gd name="T65" fmla="*/ 544 h 546"/>
                <a:gd name="T66" fmla="*/ 210 w 272"/>
                <a:gd name="T67" fmla="*/ 542 h 546"/>
                <a:gd name="T68" fmla="*/ 216 w 272"/>
                <a:gd name="T69" fmla="*/ 534 h 546"/>
                <a:gd name="T70" fmla="*/ 222 w 272"/>
                <a:gd name="T71" fmla="*/ 520 h 546"/>
                <a:gd name="T72" fmla="*/ 228 w 272"/>
                <a:gd name="T73" fmla="*/ 502 h 546"/>
                <a:gd name="T74" fmla="*/ 240 w 272"/>
                <a:gd name="T75" fmla="*/ 460 h 546"/>
                <a:gd name="T76" fmla="*/ 250 w 272"/>
                <a:gd name="T77" fmla="*/ 410 h 546"/>
                <a:gd name="T78" fmla="*/ 266 w 272"/>
                <a:gd name="T79" fmla="*/ 316 h 546"/>
                <a:gd name="T80" fmla="*/ 272 w 272"/>
                <a:gd name="T81" fmla="*/ 27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546">
                  <a:moveTo>
                    <a:pt x="0" y="272"/>
                  </a:moveTo>
                  <a:lnTo>
                    <a:pt x="0" y="272"/>
                  </a:lnTo>
                  <a:lnTo>
                    <a:pt x="4" y="230"/>
                  </a:lnTo>
                  <a:lnTo>
                    <a:pt x="20" y="136"/>
                  </a:lnTo>
                  <a:lnTo>
                    <a:pt x="30" y="86"/>
                  </a:lnTo>
                  <a:lnTo>
                    <a:pt x="42" y="44"/>
                  </a:lnTo>
                  <a:lnTo>
                    <a:pt x="48" y="26"/>
                  </a:lnTo>
                  <a:lnTo>
                    <a:pt x="54" y="12"/>
                  </a:lnTo>
                  <a:lnTo>
                    <a:pt x="60" y="4"/>
                  </a:lnTo>
                  <a:lnTo>
                    <a:pt x="6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80" y="12"/>
                  </a:lnTo>
                  <a:lnTo>
                    <a:pt x="86" y="26"/>
                  </a:lnTo>
                  <a:lnTo>
                    <a:pt x="92" y="44"/>
                  </a:lnTo>
                  <a:lnTo>
                    <a:pt x="104" y="86"/>
                  </a:lnTo>
                  <a:lnTo>
                    <a:pt x="114" y="136"/>
                  </a:lnTo>
                  <a:lnTo>
                    <a:pt x="130" y="230"/>
                  </a:lnTo>
                  <a:lnTo>
                    <a:pt x="136" y="272"/>
                  </a:lnTo>
                  <a:lnTo>
                    <a:pt x="136" y="272"/>
                  </a:lnTo>
                  <a:lnTo>
                    <a:pt x="140" y="316"/>
                  </a:lnTo>
                  <a:lnTo>
                    <a:pt x="156" y="410"/>
                  </a:lnTo>
                  <a:lnTo>
                    <a:pt x="166" y="460"/>
                  </a:lnTo>
                  <a:lnTo>
                    <a:pt x="178" y="502"/>
                  </a:lnTo>
                  <a:lnTo>
                    <a:pt x="184" y="520"/>
                  </a:lnTo>
                  <a:lnTo>
                    <a:pt x="190" y="534"/>
                  </a:lnTo>
                  <a:lnTo>
                    <a:pt x="196" y="542"/>
                  </a:lnTo>
                  <a:lnTo>
                    <a:pt x="200" y="544"/>
                  </a:lnTo>
                  <a:lnTo>
                    <a:pt x="204" y="546"/>
                  </a:lnTo>
                  <a:lnTo>
                    <a:pt x="204" y="546"/>
                  </a:lnTo>
                  <a:lnTo>
                    <a:pt x="206" y="544"/>
                  </a:lnTo>
                  <a:lnTo>
                    <a:pt x="210" y="542"/>
                  </a:lnTo>
                  <a:lnTo>
                    <a:pt x="216" y="534"/>
                  </a:lnTo>
                  <a:lnTo>
                    <a:pt x="222" y="520"/>
                  </a:lnTo>
                  <a:lnTo>
                    <a:pt x="228" y="502"/>
                  </a:lnTo>
                  <a:lnTo>
                    <a:pt x="240" y="460"/>
                  </a:lnTo>
                  <a:lnTo>
                    <a:pt x="250" y="410"/>
                  </a:lnTo>
                  <a:lnTo>
                    <a:pt x="266" y="316"/>
                  </a:lnTo>
                  <a:lnTo>
                    <a:pt x="272" y="272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865813" y="4940300"/>
              <a:ext cx="431800" cy="720725"/>
            </a:xfrm>
            <a:custGeom>
              <a:avLst/>
              <a:gdLst>
                <a:gd name="T0" fmla="*/ 0 w 272"/>
                <a:gd name="T1" fmla="*/ 226 h 454"/>
                <a:gd name="T2" fmla="*/ 0 w 272"/>
                <a:gd name="T3" fmla="*/ 226 h 454"/>
                <a:gd name="T4" fmla="*/ 6 w 272"/>
                <a:gd name="T5" fmla="*/ 192 h 454"/>
                <a:gd name="T6" fmla="*/ 20 w 272"/>
                <a:gd name="T7" fmla="*/ 114 h 454"/>
                <a:gd name="T8" fmla="*/ 30 w 272"/>
                <a:gd name="T9" fmla="*/ 72 h 454"/>
                <a:gd name="T10" fmla="*/ 42 w 272"/>
                <a:gd name="T11" fmla="*/ 36 h 454"/>
                <a:gd name="T12" fmla="*/ 48 w 272"/>
                <a:gd name="T13" fmla="*/ 22 h 454"/>
                <a:gd name="T14" fmla="*/ 54 w 272"/>
                <a:gd name="T15" fmla="*/ 10 h 454"/>
                <a:gd name="T16" fmla="*/ 60 w 272"/>
                <a:gd name="T17" fmla="*/ 2 h 454"/>
                <a:gd name="T18" fmla="*/ 68 w 272"/>
                <a:gd name="T19" fmla="*/ 0 h 454"/>
                <a:gd name="T20" fmla="*/ 68 w 272"/>
                <a:gd name="T21" fmla="*/ 0 h 454"/>
                <a:gd name="T22" fmla="*/ 74 w 272"/>
                <a:gd name="T23" fmla="*/ 2 h 454"/>
                <a:gd name="T24" fmla="*/ 80 w 272"/>
                <a:gd name="T25" fmla="*/ 10 h 454"/>
                <a:gd name="T26" fmla="*/ 86 w 272"/>
                <a:gd name="T27" fmla="*/ 22 h 454"/>
                <a:gd name="T28" fmla="*/ 92 w 272"/>
                <a:gd name="T29" fmla="*/ 36 h 454"/>
                <a:gd name="T30" fmla="*/ 104 w 272"/>
                <a:gd name="T31" fmla="*/ 72 h 454"/>
                <a:gd name="T32" fmla="*/ 114 w 272"/>
                <a:gd name="T33" fmla="*/ 114 h 454"/>
                <a:gd name="T34" fmla="*/ 130 w 272"/>
                <a:gd name="T35" fmla="*/ 192 h 454"/>
                <a:gd name="T36" fmla="*/ 136 w 272"/>
                <a:gd name="T37" fmla="*/ 226 h 454"/>
                <a:gd name="T38" fmla="*/ 136 w 272"/>
                <a:gd name="T39" fmla="*/ 226 h 454"/>
                <a:gd name="T40" fmla="*/ 142 w 272"/>
                <a:gd name="T41" fmla="*/ 262 h 454"/>
                <a:gd name="T42" fmla="*/ 156 w 272"/>
                <a:gd name="T43" fmla="*/ 340 h 454"/>
                <a:gd name="T44" fmla="*/ 166 w 272"/>
                <a:gd name="T45" fmla="*/ 382 h 454"/>
                <a:gd name="T46" fmla="*/ 178 w 272"/>
                <a:gd name="T47" fmla="*/ 418 h 454"/>
                <a:gd name="T48" fmla="*/ 184 w 272"/>
                <a:gd name="T49" fmla="*/ 432 h 454"/>
                <a:gd name="T50" fmla="*/ 190 w 272"/>
                <a:gd name="T51" fmla="*/ 444 h 454"/>
                <a:gd name="T52" fmla="*/ 196 w 272"/>
                <a:gd name="T53" fmla="*/ 452 h 454"/>
                <a:gd name="T54" fmla="*/ 204 w 272"/>
                <a:gd name="T55" fmla="*/ 454 h 454"/>
                <a:gd name="T56" fmla="*/ 204 w 272"/>
                <a:gd name="T57" fmla="*/ 454 h 454"/>
                <a:gd name="T58" fmla="*/ 210 w 272"/>
                <a:gd name="T59" fmla="*/ 452 h 454"/>
                <a:gd name="T60" fmla="*/ 216 w 272"/>
                <a:gd name="T61" fmla="*/ 444 h 454"/>
                <a:gd name="T62" fmla="*/ 222 w 272"/>
                <a:gd name="T63" fmla="*/ 432 h 454"/>
                <a:gd name="T64" fmla="*/ 228 w 272"/>
                <a:gd name="T65" fmla="*/ 418 h 454"/>
                <a:gd name="T66" fmla="*/ 240 w 272"/>
                <a:gd name="T67" fmla="*/ 382 h 454"/>
                <a:gd name="T68" fmla="*/ 250 w 272"/>
                <a:gd name="T69" fmla="*/ 340 h 454"/>
                <a:gd name="T70" fmla="*/ 266 w 272"/>
                <a:gd name="T71" fmla="*/ 262 h 454"/>
                <a:gd name="T72" fmla="*/ 272 w 272"/>
                <a:gd name="T73" fmla="*/ 22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454">
                  <a:moveTo>
                    <a:pt x="0" y="226"/>
                  </a:moveTo>
                  <a:lnTo>
                    <a:pt x="0" y="226"/>
                  </a:lnTo>
                  <a:lnTo>
                    <a:pt x="6" y="192"/>
                  </a:lnTo>
                  <a:lnTo>
                    <a:pt x="20" y="114"/>
                  </a:lnTo>
                  <a:lnTo>
                    <a:pt x="30" y="72"/>
                  </a:lnTo>
                  <a:lnTo>
                    <a:pt x="42" y="36"/>
                  </a:lnTo>
                  <a:lnTo>
                    <a:pt x="48" y="22"/>
                  </a:lnTo>
                  <a:lnTo>
                    <a:pt x="54" y="10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4" y="2"/>
                  </a:lnTo>
                  <a:lnTo>
                    <a:pt x="80" y="10"/>
                  </a:lnTo>
                  <a:lnTo>
                    <a:pt x="86" y="22"/>
                  </a:lnTo>
                  <a:lnTo>
                    <a:pt x="92" y="36"/>
                  </a:lnTo>
                  <a:lnTo>
                    <a:pt x="104" y="72"/>
                  </a:lnTo>
                  <a:lnTo>
                    <a:pt x="114" y="114"/>
                  </a:lnTo>
                  <a:lnTo>
                    <a:pt x="130" y="192"/>
                  </a:lnTo>
                  <a:lnTo>
                    <a:pt x="136" y="226"/>
                  </a:lnTo>
                  <a:lnTo>
                    <a:pt x="136" y="226"/>
                  </a:lnTo>
                  <a:lnTo>
                    <a:pt x="142" y="262"/>
                  </a:lnTo>
                  <a:lnTo>
                    <a:pt x="156" y="340"/>
                  </a:lnTo>
                  <a:lnTo>
                    <a:pt x="166" y="382"/>
                  </a:lnTo>
                  <a:lnTo>
                    <a:pt x="178" y="418"/>
                  </a:lnTo>
                  <a:lnTo>
                    <a:pt x="184" y="432"/>
                  </a:lnTo>
                  <a:lnTo>
                    <a:pt x="190" y="444"/>
                  </a:lnTo>
                  <a:lnTo>
                    <a:pt x="196" y="452"/>
                  </a:lnTo>
                  <a:lnTo>
                    <a:pt x="204" y="454"/>
                  </a:lnTo>
                  <a:lnTo>
                    <a:pt x="204" y="454"/>
                  </a:lnTo>
                  <a:lnTo>
                    <a:pt x="210" y="452"/>
                  </a:lnTo>
                  <a:lnTo>
                    <a:pt x="216" y="444"/>
                  </a:lnTo>
                  <a:lnTo>
                    <a:pt x="222" y="432"/>
                  </a:lnTo>
                  <a:lnTo>
                    <a:pt x="228" y="418"/>
                  </a:lnTo>
                  <a:lnTo>
                    <a:pt x="240" y="382"/>
                  </a:lnTo>
                  <a:lnTo>
                    <a:pt x="250" y="340"/>
                  </a:lnTo>
                  <a:lnTo>
                    <a:pt x="266" y="262"/>
                  </a:lnTo>
                  <a:lnTo>
                    <a:pt x="272" y="226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840038" y="4435475"/>
              <a:ext cx="431800" cy="1730375"/>
            </a:xfrm>
            <a:custGeom>
              <a:avLst/>
              <a:gdLst>
                <a:gd name="T0" fmla="*/ 272 w 272"/>
                <a:gd name="T1" fmla="*/ 544 h 1090"/>
                <a:gd name="T2" fmla="*/ 272 w 272"/>
                <a:gd name="T3" fmla="*/ 544 h 1090"/>
                <a:gd name="T4" fmla="*/ 266 w 272"/>
                <a:gd name="T5" fmla="*/ 630 h 1090"/>
                <a:gd name="T6" fmla="*/ 252 w 272"/>
                <a:gd name="T7" fmla="*/ 818 h 1090"/>
                <a:gd name="T8" fmla="*/ 240 w 272"/>
                <a:gd name="T9" fmla="*/ 918 h 1090"/>
                <a:gd name="T10" fmla="*/ 230 w 272"/>
                <a:gd name="T11" fmla="*/ 1004 h 1090"/>
                <a:gd name="T12" fmla="*/ 224 w 272"/>
                <a:gd name="T13" fmla="*/ 1040 h 1090"/>
                <a:gd name="T14" fmla="*/ 218 w 272"/>
                <a:gd name="T15" fmla="*/ 1066 h 1090"/>
                <a:gd name="T16" fmla="*/ 210 w 272"/>
                <a:gd name="T17" fmla="*/ 1084 h 1090"/>
                <a:gd name="T18" fmla="*/ 208 w 272"/>
                <a:gd name="T19" fmla="*/ 1088 h 1090"/>
                <a:gd name="T20" fmla="*/ 204 w 272"/>
                <a:gd name="T21" fmla="*/ 1090 h 1090"/>
                <a:gd name="T22" fmla="*/ 204 w 272"/>
                <a:gd name="T23" fmla="*/ 1090 h 1090"/>
                <a:gd name="T24" fmla="*/ 202 w 272"/>
                <a:gd name="T25" fmla="*/ 1088 h 1090"/>
                <a:gd name="T26" fmla="*/ 198 w 272"/>
                <a:gd name="T27" fmla="*/ 1084 h 1090"/>
                <a:gd name="T28" fmla="*/ 192 w 272"/>
                <a:gd name="T29" fmla="*/ 1066 h 1090"/>
                <a:gd name="T30" fmla="*/ 186 w 272"/>
                <a:gd name="T31" fmla="*/ 1040 h 1090"/>
                <a:gd name="T32" fmla="*/ 180 w 272"/>
                <a:gd name="T33" fmla="*/ 1004 h 1090"/>
                <a:gd name="T34" fmla="*/ 168 w 272"/>
                <a:gd name="T35" fmla="*/ 918 h 1090"/>
                <a:gd name="T36" fmla="*/ 158 w 272"/>
                <a:gd name="T37" fmla="*/ 818 h 1090"/>
                <a:gd name="T38" fmla="*/ 142 w 272"/>
                <a:gd name="T39" fmla="*/ 630 h 1090"/>
                <a:gd name="T40" fmla="*/ 136 w 272"/>
                <a:gd name="T41" fmla="*/ 544 h 1090"/>
                <a:gd name="T42" fmla="*/ 136 w 272"/>
                <a:gd name="T43" fmla="*/ 544 h 1090"/>
                <a:gd name="T44" fmla="*/ 130 w 272"/>
                <a:gd name="T45" fmla="*/ 460 h 1090"/>
                <a:gd name="T46" fmla="*/ 116 w 272"/>
                <a:gd name="T47" fmla="*/ 272 h 1090"/>
                <a:gd name="T48" fmla="*/ 104 w 272"/>
                <a:gd name="T49" fmla="*/ 172 h 1090"/>
                <a:gd name="T50" fmla="*/ 94 w 272"/>
                <a:gd name="T51" fmla="*/ 86 h 1090"/>
                <a:gd name="T52" fmla="*/ 88 w 272"/>
                <a:gd name="T53" fmla="*/ 50 h 1090"/>
                <a:gd name="T54" fmla="*/ 82 w 272"/>
                <a:gd name="T55" fmla="*/ 24 h 1090"/>
                <a:gd name="T56" fmla="*/ 74 w 272"/>
                <a:gd name="T57" fmla="*/ 6 h 1090"/>
                <a:gd name="T58" fmla="*/ 72 w 272"/>
                <a:gd name="T59" fmla="*/ 2 h 1090"/>
                <a:gd name="T60" fmla="*/ 68 w 272"/>
                <a:gd name="T61" fmla="*/ 0 h 1090"/>
                <a:gd name="T62" fmla="*/ 68 w 272"/>
                <a:gd name="T63" fmla="*/ 0 h 1090"/>
                <a:gd name="T64" fmla="*/ 66 w 272"/>
                <a:gd name="T65" fmla="*/ 2 h 1090"/>
                <a:gd name="T66" fmla="*/ 62 w 272"/>
                <a:gd name="T67" fmla="*/ 6 h 1090"/>
                <a:gd name="T68" fmla="*/ 56 w 272"/>
                <a:gd name="T69" fmla="*/ 24 h 1090"/>
                <a:gd name="T70" fmla="*/ 50 w 272"/>
                <a:gd name="T71" fmla="*/ 50 h 1090"/>
                <a:gd name="T72" fmla="*/ 44 w 272"/>
                <a:gd name="T73" fmla="*/ 86 h 1090"/>
                <a:gd name="T74" fmla="*/ 32 w 272"/>
                <a:gd name="T75" fmla="*/ 172 h 1090"/>
                <a:gd name="T76" fmla="*/ 22 w 272"/>
                <a:gd name="T77" fmla="*/ 272 h 1090"/>
                <a:gd name="T78" fmla="*/ 6 w 272"/>
                <a:gd name="T79" fmla="*/ 460 h 1090"/>
                <a:gd name="T80" fmla="*/ 0 w 272"/>
                <a:gd name="T81" fmla="*/ 544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090">
                  <a:moveTo>
                    <a:pt x="272" y="544"/>
                  </a:moveTo>
                  <a:lnTo>
                    <a:pt x="272" y="544"/>
                  </a:lnTo>
                  <a:lnTo>
                    <a:pt x="266" y="630"/>
                  </a:lnTo>
                  <a:lnTo>
                    <a:pt x="252" y="818"/>
                  </a:lnTo>
                  <a:lnTo>
                    <a:pt x="240" y="918"/>
                  </a:lnTo>
                  <a:lnTo>
                    <a:pt x="230" y="1004"/>
                  </a:lnTo>
                  <a:lnTo>
                    <a:pt x="224" y="1040"/>
                  </a:lnTo>
                  <a:lnTo>
                    <a:pt x="218" y="1066"/>
                  </a:lnTo>
                  <a:lnTo>
                    <a:pt x="210" y="1084"/>
                  </a:lnTo>
                  <a:lnTo>
                    <a:pt x="208" y="1088"/>
                  </a:lnTo>
                  <a:lnTo>
                    <a:pt x="204" y="1090"/>
                  </a:lnTo>
                  <a:lnTo>
                    <a:pt x="204" y="1090"/>
                  </a:lnTo>
                  <a:lnTo>
                    <a:pt x="202" y="1088"/>
                  </a:lnTo>
                  <a:lnTo>
                    <a:pt x="198" y="1084"/>
                  </a:lnTo>
                  <a:lnTo>
                    <a:pt x="192" y="1066"/>
                  </a:lnTo>
                  <a:lnTo>
                    <a:pt x="186" y="1040"/>
                  </a:lnTo>
                  <a:lnTo>
                    <a:pt x="180" y="1004"/>
                  </a:lnTo>
                  <a:lnTo>
                    <a:pt x="168" y="918"/>
                  </a:lnTo>
                  <a:lnTo>
                    <a:pt x="158" y="818"/>
                  </a:lnTo>
                  <a:lnTo>
                    <a:pt x="142" y="630"/>
                  </a:lnTo>
                  <a:lnTo>
                    <a:pt x="136" y="544"/>
                  </a:lnTo>
                  <a:lnTo>
                    <a:pt x="136" y="544"/>
                  </a:lnTo>
                  <a:lnTo>
                    <a:pt x="130" y="460"/>
                  </a:lnTo>
                  <a:lnTo>
                    <a:pt x="116" y="272"/>
                  </a:lnTo>
                  <a:lnTo>
                    <a:pt x="104" y="172"/>
                  </a:lnTo>
                  <a:lnTo>
                    <a:pt x="94" y="86"/>
                  </a:lnTo>
                  <a:lnTo>
                    <a:pt x="88" y="50"/>
                  </a:lnTo>
                  <a:lnTo>
                    <a:pt x="82" y="24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2" y="6"/>
                  </a:lnTo>
                  <a:lnTo>
                    <a:pt x="56" y="24"/>
                  </a:lnTo>
                  <a:lnTo>
                    <a:pt x="50" y="50"/>
                  </a:lnTo>
                  <a:lnTo>
                    <a:pt x="44" y="86"/>
                  </a:lnTo>
                  <a:lnTo>
                    <a:pt x="32" y="172"/>
                  </a:lnTo>
                  <a:lnTo>
                    <a:pt x="22" y="272"/>
                  </a:lnTo>
                  <a:lnTo>
                    <a:pt x="6" y="460"/>
                  </a:lnTo>
                  <a:lnTo>
                    <a:pt x="0" y="544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3271838" y="4508500"/>
              <a:ext cx="431800" cy="1584325"/>
            </a:xfrm>
            <a:custGeom>
              <a:avLst/>
              <a:gdLst>
                <a:gd name="T0" fmla="*/ 272 w 272"/>
                <a:gd name="T1" fmla="*/ 498 h 998"/>
                <a:gd name="T2" fmla="*/ 272 w 272"/>
                <a:gd name="T3" fmla="*/ 498 h 998"/>
                <a:gd name="T4" fmla="*/ 266 w 272"/>
                <a:gd name="T5" fmla="*/ 576 h 998"/>
                <a:gd name="T6" fmla="*/ 252 w 272"/>
                <a:gd name="T7" fmla="*/ 748 h 998"/>
                <a:gd name="T8" fmla="*/ 240 w 272"/>
                <a:gd name="T9" fmla="*/ 840 h 998"/>
                <a:gd name="T10" fmla="*/ 230 w 272"/>
                <a:gd name="T11" fmla="*/ 920 h 998"/>
                <a:gd name="T12" fmla="*/ 224 w 272"/>
                <a:gd name="T13" fmla="*/ 952 h 998"/>
                <a:gd name="T14" fmla="*/ 218 w 272"/>
                <a:gd name="T15" fmla="*/ 976 h 998"/>
                <a:gd name="T16" fmla="*/ 210 w 272"/>
                <a:gd name="T17" fmla="*/ 992 h 998"/>
                <a:gd name="T18" fmla="*/ 208 w 272"/>
                <a:gd name="T19" fmla="*/ 996 h 998"/>
                <a:gd name="T20" fmla="*/ 204 w 272"/>
                <a:gd name="T21" fmla="*/ 998 h 998"/>
                <a:gd name="T22" fmla="*/ 204 w 272"/>
                <a:gd name="T23" fmla="*/ 998 h 998"/>
                <a:gd name="T24" fmla="*/ 202 w 272"/>
                <a:gd name="T25" fmla="*/ 996 h 998"/>
                <a:gd name="T26" fmla="*/ 198 w 272"/>
                <a:gd name="T27" fmla="*/ 992 h 998"/>
                <a:gd name="T28" fmla="*/ 192 w 272"/>
                <a:gd name="T29" fmla="*/ 976 h 998"/>
                <a:gd name="T30" fmla="*/ 186 w 272"/>
                <a:gd name="T31" fmla="*/ 952 h 998"/>
                <a:gd name="T32" fmla="*/ 180 w 272"/>
                <a:gd name="T33" fmla="*/ 920 h 998"/>
                <a:gd name="T34" fmla="*/ 168 w 272"/>
                <a:gd name="T35" fmla="*/ 840 h 998"/>
                <a:gd name="T36" fmla="*/ 158 w 272"/>
                <a:gd name="T37" fmla="*/ 748 h 998"/>
                <a:gd name="T38" fmla="*/ 142 w 272"/>
                <a:gd name="T39" fmla="*/ 576 h 998"/>
                <a:gd name="T40" fmla="*/ 136 w 272"/>
                <a:gd name="T41" fmla="*/ 498 h 998"/>
                <a:gd name="T42" fmla="*/ 136 w 272"/>
                <a:gd name="T43" fmla="*/ 498 h 998"/>
                <a:gd name="T44" fmla="*/ 130 w 272"/>
                <a:gd name="T45" fmla="*/ 422 h 998"/>
                <a:gd name="T46" fmla="*/ 116 w 272"/>
                <a:gd name="T47" fmla="*/ 250 h 998"/>
                <a:gd name="T48" fmla="*/ 104 w 272"/>
                <a:gd name="T49" fmla="*/ 158 h 998"/>
                <a:gd name="T50" fmla="*/ 94 w 272"/>
                <a:gd name="T51" fmla="*/ 78 h 998"/>
                <a:gd name="T52" fmla="*/ 88 w 272"/>
                <a:gd name="T53" fmla="*/ 46 h 998"/>
                <a:gd name="T54" fmla="*/ 82 w 272"/>
                <a:gd name="T55" fmla="*/ 22 h 998"/>
                <a:gd name="T56" fmla="*/ 74 w 272"/>
                <a:gd name="T57" fmla="*/ 6 h 998"/>
                <a:gd name="T58" fmla="*/ 72 w 272"/>
                <a:gd name="T59" fmla="*/ 2 h 998"/>
                <a:gd name="T60" fmla="*/ 68 w 272"/>
                <a:gd name="T61" fmla="*/ 0 h 998"/>
                <a:gd name="T62" fmla="*/ 68 w 272"/>
                <a:gd name="T63" fmla="*/ 0 h 998"/>
                <a:gd name="T64" fmla="*/ 66 w 272"/>
                <a:gd name="T65" fmla="*/ 2 h 998"/>
                <a:gd name="T66" fmla="*/ 62 w 272"/>
                <a:gd name="T67" fmla="*/ 6 h 998"/>
                <a:gd name="T68" fmla="*/ 56 w 272"/>
                <a:gd name="T69" fmla="*/ 22 h 998"/>
                <a:gd name="T70" fmla="*/ 50 w 272"/>
                <a:gd name="T71" fmla="*/ 46 h 998"/>
                <a:gd name="T72" fmla="*/ 44 w 272"/>
                <a:gd name="T73" fmla="*/ 78 h 998"/>
                <a:gd name="T74" fmla="*/ 32 w 272"/>
                <a:gd name="T75" fmla="*/ 158 h 998"/>
                <a:gd name="T76" fmla="*/ 22 w 272"/>
                <a:gd name="T77" fmla="*/ 250 h 998"/>
                <a:gd name="T78" fmla="*/ 6 w 272"/>
                <a:gd name="T79" fmla="*/ 422 h 998"/>
                <a:gd name="T80" fmla="*/ 0 w 272"/>
                <a:gd name="T81" fmla="*/ 4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998">
                  <a:moveTo>
                    <a:pt x="272" y="498"/>
                  </a:moveTo>
                  <a:lnTo>
                    <a:pt x="272" y="498"/>
                  </a:lnTo>
                  <a:lnTo>
                    <a:pt x="266" y="576"/>
                  </a:lnTo>
                  <a:lnTo>
                    <a:pt x="252" y="748"/>
                  </a:lnTo>
                  <a:lnTo>
                    <a:pt x="240" y="840"/>
                  </a:lnTo>
                  <a:lnTo>
                    <a:pt x="230" y="920"/>
                  </a:lnTo>
                  <a:lnTo>
                    <a:pt x="224" y="952"/>
                  </a:lnTo>
                  <a:lnTo>
                    <a:pt x="218" y="976"/>
                  </a:lnTo>
                  <a:lnTo>
                    <a:pt x="210" y="992"/>
                  </a:lnTo>
                  <a:lnTo>
                    <a:pt x="208" y="996"/>
                  </a:lnTo>
                  <a:lnTo>
                    <a:pt x="204" y="998"/>
                  </a:lnTo>
                  <a:lnTo>
                    <a:pt x="204" y="998"/>
                  </a:lnTo>
                  <a:lnTo>
                    <a:pt x="202" y="996"/>
                  </a:lnTo>
                  <a:lnTo>
                    <a:pt x="198" y="992"/>
                  </a:lnTo>
                  <a:lnTo>
                    <a:pt x="192" y="976"/>
                  </a:lnTo>
                  <a:lnTo>
                    <a:pt x="186" y="952"/>
                  </a:lnTo>
                  <a:lnTo>
                    <a:pt x="180" y="920"/>
                  </a:lnTo>
                  <a:lnTo>
                    <a:pt x="168" y="840"/>
                  </a:lnTo>
                  <a:lnTo>
                    <a:pt x="158" y="748"/>
                  </a:lnTo>
                  <a:lnTo>
                    <a:pt x="142" y="576"/>
                  </a:lnTo>
                  <a:lnTo>
                    <a:pt x="136" y="498"/>
                  </a:lnTo>
                  <a:lnTo>
                    <a:pt x="136" y="498"/>
                  </a:lnTo>
                  <a:lnTo>
                    <a:pt x="130" y="422"/>
                  </a:lnTo>
                  <a:lnTo>
                    <a:pt x="116" y="250"/>
                  </a:lnTo>
                  <a:lnTo>
                    <a:pt x="104" y="158"/>
                  </a:lnTo>
                  <a:lnTo>
                    <a:pt x="94" y="78"/>
                  </a:lnTo>
                  <a:lnTo>
                    <a:pt x="88" y="46"/>
                  </a:lnTo>
                  <a:lnTo>
                    <a:pt x="82" y="2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2" y="6"/>
                  </a:lnTo>
                  <a:lnTo>
                    <a:pt x="56" y="22"/>
                  </a:lnTo>
                  <a:lnTo>
                    <a:pt x="50" y="46"/>
                  </a:lnTo>
                  <a:lnTo>
                    <a:pt x="44" y="78"/>
                  </a:lnTo>
                  <a:lnTo>
                    <a:pt x="32" y="158"/>
                  </a:lnTo>
                  <a:lnTo>
                    <a:pt x="22" y="250"/>
                  </a:lnTo>
                  <a:lnTo>
                    <a:pt x="6" y="422"/>
                  </a:lnTo>
                  <a:lnTo>
                    <a:pt x="0" y="498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2408238" y="4365625"/>
              <a:ext cx="431800" cy="1870075"/>
            </a:xfrm>
            <a:custGeom>
              <a:avLst/>
              <a:gdLst>
                <a:gd name="T0" fmla="*/ 272 w 272"/>
                <a:gd name="T1" fmla="*/ 588 h 1178"/>
                <a:gd name="T2" fmla="*/ 272 w 272"/>
                <a:gd name="T3" fmla="*/ 588 h 1178"/>
                <a:gd name="T4" fmla="*/ 266 w 272"/>
                <a:gd name="T5" fmla="*/ 682 h 1178"/>
                <a:gd name="T6" fmla="*/ 252 w 272"/>
                <a:gd name="T7" fmla="*/ 884 h 1178"/>
                <a:gd name="T8" fmla="*/ 240 w 272"/>
                <a:gd name="T9" fmla="*/ 992 h 1178"/>
                <a:gd name="T10" fmla="*/ 230 w 272"/>
                <a:gd name="T11" fmla="*/ 1086 h 1178"/>
                <a:gd name="T12" fmla="*/ 224 w 272"/>
                <a:gd name="T13" fmla="*/ 1124 h 1178"/>
                <a:gd name="T14" fmla="*/ 216 w 272"/>
                <a:gd name="T15" fmla="*/ 1154 h 1178"/>
                <a:gd name="T16" fmla="*/ 210 w 272"/>
                <a:gd name="T17" fmla="*/ 1172 h 1178"/>
                <a:gd name="T18" fmla="*/ 208 w 272"/>
                <a:gd name="T19" fmla="*/ 1176 h 1178"/>
                <a:gd name="T20" fmla="*/ 204 w 272"/>
                <a:gd name="T21" fmla="*/ 1178 h 1178"/>
                <a:gd name="T22" fmla="*/ 204 w 272"/>
                <a:gd name="T23" fmla="*/ 1178 h 1178"/>
                <a:gd name="T24" fmla="*/ 202 w 272"/>
                <a:gd name="T25" fmla="*/ 1176 h 1178"/>
                <a:gd name="T26" fmla="*/ 198 w 272"/>
                <a:gd name="T27" fmla="*/ 1172 h 1178"/>
                <a:gd name="T28" fmla="*/ 192 w 272"/>
                <a:gd name="T29" fmla="*/ 1154 h 1178"/>
                <a:gd name="T30" fmla="*/ 186 w 272"/>
                <a:gd name="T31" fmla="*/ 1124 h 1178"/>
                <a:gd name="T32" fmla="*/ 180 w 272"/>
                <a:gd name="T33" fmla="*/ 1086 h 1178"/>
                <a:gd name="T34" fmla="*/ 168 w 272"/>
                <a:gd name="T35" fmla="*/ 992 h 1178"/>
                <a:gd name="T36" fmla="*/ 158 w 272"/>
                <a:gd name="T37" fmla="*/ 884 h 1178"/>
                <a:gd name="T38" fmla="*/ 142 w 272"/>
                <a:gd name="T39" fmla="*/ 682 h 1178"/>
                <a:gd name="T40" fmla="*/ 136 w 272"/>
                <a:gd name="T41" fmla="*/ 588 h 1178"/>
                <a:gd name="T42" fmla="*/ 136 w 272"/>
                <a:gd name="T43" fmla="*/ 588 h 1178"/>
                <a:gd name="T44" fmla="*/ 130 w 272"/>
                <a:gd name="T45" fmla="*/ 496 h 1178"/>
                <a:gd name="T46" fmla="*/ 114 w 272"/>
                <a:gd name="T47" fmla="*/ 294 h 1178"/>
                <a:gd name="T48" fmla="*/ 104 w 272"/>
                <a:gd name="T49" fmla="*/ 186 h 1178"/>
                <a:gd name="T50" fmla="*/ 94 w 272"/>
                <a:gd name="T51" fmla="*/ 92 h 1178"/>
                <a:gd name="T52" fmla="*/ 88 w 272"/>
                <a:gd name="T53" fmla="*/ 54 h 1178"/>
                <a:gd name="T54" fmla="*/ 80 w 272"/>
                <a:gd name="T55" fmla="*/ 24 h 1178"/>
                <a:gd name="T56" fmla="*/ 74 w 272"/>
                <a:gd name="T57" fmla="*/ 6 h 1178"/>
                <a:gd name="T58" fmla="*/ 72 w 272"/>
                <a:gd name="T59" fmla="*/ 2 h 1178"/>
                <a:gd name="T60" fmla="*/ 68 w 272"/>
                <a:gd name="T61" fmla="*/ 0 h 1178"/>
                <a:gd name="T62" fmla="*/ 68 w 272"/>
                <a:gd name="T63" fmla="*/ 0 h 1178"/>
                <a:gd name="T64" fmla="*/ 66 w 272"/>
                <a:gd name="T65" fmla="*/ 2 h 1178"/>
                <a:gd name="T66" fmla="*/ 62 w 272"/>
                <a:gd name="T67" fmla="*/ 6 h 1178"/>
                <a:gd name="T68" fmla="*/ 56 w 272"/>
                <a:gd name="T69" fmla="*/ 24 h 1178"/>
                <a:gd name="T70" fmla="*/ 50 w 272"/>
                <a:gd name="T71" fmla="*/ 54 h 1178"/>
                <a:gd name="T72" fmla="*/ 44 w 272"/>
                <a:gd name="T73" fmla="*/ 92 h 1178"/>
                <a:gd name="T74" fmla="*/ 32 w 272"/>
                <a:gd name="T75" fmla="*/ 186 h 1178"/>
                <a:gd name="T76" fmla="*/ 22 w 272"/>
                <a:gd name="T77" fmla="*/ 294 h 1178"/>
                <a:gd name="T78" fmla="*/ 6 w 272"/>
                <a:gd name="T79" fmla="*/ 496 h 1178"/>
                <a:gd name="T80" fmla="*/ 0 w 272"/>
                <a:gd name="T81" fmla="*/ 588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178">
                  <a:moveTo>
                    <a:pt x="272" y="588"/>
                  </a:moveTo>
                  <a:lnTo>
                    <a:pt x="272" y="588"/>
                  </a:lnTo>
                  <a:lnTo>
                    <a:pt x="266" y="682"/>
                  </a:lnTo>
                  <a:lnTo>
                    <a:pt x="252" y="884"/>
                  </a:lnTo>
                  <a:lnTo>
                    <a:pt x="240" y="992"/>
                  </a:lnTo>
                  <a:lnTo>
                    <a:pt x="230" y="1086"/>
                  </a:lnTo>
                  <a:lnTo>
                    <a:pt x="224" y="1124"/>
                  </a:lnTo>
                  <a:lnTo>
                    <a:pt x="216" y="1154"/>
                  </a:lnTo>
                  <a:lnTo>
                    <a:pt x="210" y="1172"/>
                  </a:lnTo>
                  <a:lnTo>
                    <a:pt x="208" y="1176"/>
                  </a:lnTo>
                  <a:lnTo>
                    <a:pt x="204" y="1178"/>
                  </a:lnTo>
                  <a:lnTo>
                    <a:pt x="204" y="1178"/>
                  </a:lnTo>
                  <a:lnTo>
                    <a:pt x="202" y="1176"/>
                  </a:lnTo>
                  <a:lnTo>
                    <a:pt x="198" y="1172"/>
                  </a:lnTo>
                  <a:lnTo>
                    <a:pt x="192" y="1154"/>
                  </a:lnTo>
                  <a:lnTo>
                    <a:pt x="186" y="1124"/>
                  </a:lnTo>
                  <a:lnTo>
                    <a:pt x="180" y="1086"/>
                  </a:lnTo>
                  <a:lnTo>
                    <a:pt x="168" y="992"/>
                  </a:lnTo>
                  <a:lnTo>
                    <a:pt x="158" y="884"/>
                  </a:lnTo>
                  <a:lnTo>
                    <a:pt x="142" y="682"/>
                  </a:lnTo>
                  <a:lnTo>
                    <a:pt x="136" y="588"/>
                  </a:lnTo>
                  <a:lnTo>
                    <a:pt x="136" y="588"/>
                  </a:lnTo>
                  <a:lnTo>
                    <a:pt x="130" y="496"/>
                  </a:lnTo>
                  <a:lnTo>
                    <a:pt x="114" y="294"/>
                  </a:lnTo>
                  <a:lnTo>
                    <a:pt x="104" y="186"/>
                  </a:lnTo>
                  <a:lnTo>
                    <a:pt x="94" y="92"/>
                  </a:lnTo>
                  <a:lnTo>
                    <a:pt x="88" y="54"/>
                  </a:lnTo>
                  <a:lnTo>
                    <a:pt x="80" y="24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2" y="6"/>
                  </a:lnTo>
                  <a:lnTo>
                    <a:pt x="56" y="24"/>
                  </a:lnTo>
                  <a:lnTo>
                    <a:pt x="50" y="54"/>
                  </a:lnTo>
                  <a:lnTo>
                    <a:pt x="44" y="92"/>
                  </a:lnTo>
                  <a:lnTo>
                    <a:pt x="32" y="186"/>
                  </a:lnTo>
                  <a:lnTo>
                    <a:pt x="22" y="294"/>
                  </a:lnTo>
                  <a:lnTo>
                    <a:pt x="6" y="496"/>
                  </a:lnTo>
                  <a:lnTo>
                    <a:pt x="0" y="588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703638" y="4581525"/>
              <a:ext cx="431800" cy="1438275"/>
            </a:xfrm>
            <a:custGeom>
              <a:avLst/>
              <a:gdLst>
                <a:gd name="T0" fmla="*/ 0 w 272"/>
                <a:gd name="T1" fmla="*/ 452 h 906"/>
                <a:gd name="T2" fmla="*/ 0 w 272"/>
                <a:gd name="T3" fmla="*/ 452 h 906"/>
                <a:gd name="T4" fmla="*/ 6 w 272"/>
                <a:gd name="T5" fmla="*/ 382 h 906"/>
                <a:gd name="T6" fmla="*/ 22 w 272"/>
                <a:gd name="T7" fmla="*/ 226 h 906"/>
                <a:gd name="T8" fmla="*/ 32 w 272"/>
                <a:gd name="T9" fmla="*/ 142 h 906"/>
                <a:gd name="T10" fmla="*/ 44 w 272"/>
                <a:gd name="T11" fmla="*/ 70 h 906"/>
                <a:gd name="T12" fmla="*/ 50 w 272"/>
                <a:gd name="T13" fmla="*/ 42 h 906"/>
                <a:gd name="T14" fmla="*/ 56 w 272"/>
                <a:gd name="T15" fmla="*/ 18 h 906"/>
                <a:gd name="T16" fmla="*/ 62 w 272"/>
                <a:gd name="T17" fmla="*/ 4 h 906"/>
                <a:gd name="T18" fmla="*/ 66 w 272"/>
                <a:gd name="T19" fmla="*/ 0 h 906"/>
                <a:gd name="T20" fmla="*/ 68 w 272"/>
                <a:gd name="T21" fmla="*/ 0 h 906"/>
                <a:gd name="T22" fmla="*/ 68 w 272"/>
                <a:gd name="T23" fmla="*/ 0 h 906"/>
                <a:gd name="T24" fmla="*/ 72 w 272"/>
                <a:gd name="T25" fmla="*/ 0 h 906"/>
                <a:gd name="T26" fmla="*/ 74 w 272"/>
                <a:gd name="T27" fmla="*/ 4 h 906"/>
                <a:gd name="T28" fmla="*/ 82 w 272"/>
                <a:gd name="T29" fmla="*/ 18 h 906"/>
                <a:gd name="T30" fmla="*/ 88 w 272"/>
                <a:gd name="T31" fmla="*/ 42 h 906"/>
                <a:gd name="T32" fmla="*/ 94 w 272"/>
                <a:gd name="T33" fmla="*/ 70 h 906"/>
                <a:gd name="T34" fmla="*/ 106 w 272"/>
                <a:gd name="T35" fmla="*/ 142 h 906"/>
                <a:gd name="T36" fmla="*/ 116 w 272"/>
                <a:gd name="T37" fmla="*/ 226 h 906"/>
                <a:gd name="T38" fmla="*/ 130 w 272"/>
                <a:gd name="T39" fmla="*/ 382 h 906"/>
                <a:gd name="T40" fmla="*/ 136 w 272"/>
                <a:gd name="T41" fmla="*/ 452 h 906"/>
                <a:gd name="T42" fmla="*/ 136 w 272"/>
                <a:gd name="T43" fmla="*/ 452 h 906"/>
                <a:gd name="T44" fmla="*/ 142 w 272"/>
                <a:gd name="T45" fmla="*/ 524 h 906"/>
                <a:gd name="T46" fmla="*/ 158 w 272"/>
                <a:gd name="T47" fmla="*/ 680 h 906"/>
                <a:gd name="T48" fmla="*/ 168 w 272"/>
                <a:gd name="T49" fmla="*/ 764 h 906"/>
                <a:gd name="T50" fmla="*/ 180 w 272"/>
                <a:gd name="T51" fmla="*/ 836 h 906"/>
                <a:gd name="T52" fmla="*/ 186 w 272"/>
                <a:gd name="T53" fmla="*/ 864 h 906"/>
                <a:gd name="T54" fmla="*/ 192 w 272"/>
                <a:gd name="T55" fmla="*/ 888 h 906"/>
                <a:gd name="T56" fmla="*/ 198 w 272"/>
                <a:gd name="T57" fmla="*/ 902 h 906"/>
                <a:gd name="T58" fmla="*/ 202 w 272"/>
                <a:gd name="T59" fmla="*/ 906 h 906"/>
                <a:gd name="T60" fmla="*/ 204 w 272"/>
                <a:gd name="T61" fmla="*/ 906 h 906"/>
                <a:gd name="T62" fmla="*/ 204 w 272"/>
                <a:gd name="T63" fmla="*/ 906 h 906"/>
                <a:gd name="T64" fmla="*/ 208 w 272"/>
                <a:gd name="T65" fmla="*/ 906 h 906"/>
                <a:gd name="T66" fmla="*/ 212 w 272"/>
                <a:gd name="T67" fmla="*/ 902 h 906"/>
                <a:gd name="T68" fmla="*/ 218 w 272"/>
                <a:gd name="T69" fmla="*/ 888 h 906"/>
                <a:gd name="T70" fmla="*/ 224 w 272"/>
                <a:gd name="T71" fmla="*/ 864 h 906"/>
                <a:gd name="T72" fmla="*/ 230 w 272"/>
                <a:gd name="T73" fmla="*/ 836 h 906"/>
                <a:gd name="T74" fmla="*/ 242 w 272"/>
                <a:gd name="T75" fmla="*/ 764 h 906"/>
                <a:gd name="T76" fmla="*/ 252 w 272"/>
                <a:gd name="T77" fmla="*/ 680 h 906"/>
                <a:gd name="T78" fmla="*/ 266 w 272"/>
                <a:gd name="T79" fmla="*/ 524 h 906"/>
                <a:gd name="T80" fmla="*/ 272 w 272"/>
                <a:gd name="T81" fmla="*/ 45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906">
                  <a:moveTo>
                    <a:pt x="0" y="452"/>
                  </a:moveTo>
                  <a:lnTo>
                    <a:pt x="0" y="452"/>
                  </a:lnTo>
                  <a:lnTo>
                    <a:pt x="6" y="382"/>
                  </a:lnTo>
                  <a:lnTo>
                    <a:pt x="22" y="226"/>
                  </a:lnTo>
                  <a:lnTo>
                    <a:pt x="32" y="142"/>
                  </a:lnTo>
                  <a:lnTo>
                    <a:pt x="44" y="70"/>
                  </a:lnTo>
                  <a:lnTo>
                    <a:pt x="50" y="42"/>
                  </a:lnTo>
                  <a:lnTo>
                    <a:pt x="56" y="18"/>
                  </a:lnTo>
                  <a:lnTo>
                    <a:pt x="62" y="4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82" y="18"/>
                  </a:lnTo>
                  <a:lnTo>
                    <a:pt x="88" y="42"/>
                  </a:lnTo>
                  <a:lnTo>
                    <a:pt x="94" y="70"/>
                  </a:lnTo>
                  <a:lnTo>
                    <a:pt x="106" y="142"/>
                  </a:lnTo>
                  <a:lnTo>
                    <a:pt x="116" y="226"/>
                  </a:lnTo>
                  <a:lnTo>
                    <a:pt x="130" y="382"/>
                  </a:lnTo>
                  <a:lnTo>
                    <a:pt x="136" y="452"/>
                  </a:lnTo>
                  <a:lnTo>
                    <a:pt x="136" y="452"/>
                  </a:lnTo>
                  <a:lnTo>
                    <a:pt x="142" y="524"/>
                  </a:lnTo>
                  <a:lnTo>
                    <a:pt x="158" y="680"/>
                  </a:lnTo>
                  <a:lnTo>
                    <a:pt x="168" y="764"/>
                  </a:lnTo>
                  <a:lnTo>
                    <a:pt x="180" y="836"/>
                  </a:lnTo>
                  <a:lnTo>
                    <a:pt x="186" y="864"/>
                  </a:lnTo>
                  <a:lnTo>
                    <a:pt x="192" y="888"/>
                  </a:lnTo>
                  <a:lnTo>
                    <a:pt x="198" y="902"/>
                  </a:lnTo>
                  <a:lnTo>
                    <a:pt x="202" y="906"/>
                  </a:lnTo>
                  <a:lnTo>
                    <a:pt x="204" y="906"/>
                  </a:lnTo>
                  <a:lnTo>
                    <a:pt x="204" y="906"/>
                  </a:lnTo>
                  <a:lnTo>
                    <a:pt x="208" y="906"/>
                  </a:lnTo>
                  <a:lnTo>
                    <a:pt x="212" y="902"/>
                  </a:lnTo>
                  <a:lnTo>
                    <a:pt x="218" y="888"/>
                  </a:lnTo>
                  <a:lnTo>
                    <a:pt x="224" y="864"/>
                  </a:lnTo>
                  <a:lnTo>
                    <a:pt x="230" y="836"/>
                  </a:lnTo>
                  <a:lnTo>
                    <a:pt x="242" y="764"/>
                  </a:lnTo>
                  <a:lnTo>
                    <a:pt x="252" y="680"/>
                  </a:lnTo>
                  <a:lnTo>
                    <a:pt x="266" y="524"/>
                  </a:lnTo>
                  <a:lnTo>
                    <a:pt x="272" y="452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4135438" y="4651375"/>
              <a:ext cx="431800" cy="1298575"/>
            </a:xfrm>
            <a:custGeom>
              <a:avLst/>
              <a:gdLst>
                <a:gd name="T0" fmla="*/ 0 w 272"/>
                <a:gd name="T1" fmla="*/ 408 h 818"/>
                <a:gd name="T2" fmla="*/ 0 w 272"/>
                <a:gd name="T3" fmla="*/ 408 h 818"/>
                <a:gd name="T4" fmla="*/ 6 w 272"/>
                <a:gd name="T5" fmla="*/ 346 h 818"/>
                <a:gd name="T6" fmla="*/ 22 w 272"/>
                <a:gd name="T7" fmla="*/ 204 h 818"/>
                <a:gd name="T8" fmla="*/ 32 w 272"/>
                <a:gd name="T9" fmla="*/ 130 h 818"/>
                <a:gd name="T10" fmla="*/ 44 w 272"/>
                <a:gd name="T11" fmla="*/ 64 h 818"/>
                <a:gd name="T12" fmla="*/ 50 w 272"/>
                <a:gd name="T13" fmla="*/ 38 h 818"/>
                <a:gd name="T14" fmla="*/ 56 w 272"/>
                <a:gd name="T15" fmla="*/ 18 h 818"/>
                <a:gd name="T16" fmla="*/ 62 w 272"/>
                <a:gd name="T17" fmla="*/ 6 h 818"/>
                <a:gd name="T18" fmla="*/ 66 w 272"/>
                <a:gd name="T19" fmla="*/ 2 h 818"/>
                <a:gd name="T20" fmla="*/ 68 w 272"/>
                <a:gd name="T21" fmla="*/ 0 h 818"/>
                <a:gd name="T22" fmla="*/ 68 w 272"/>
                <a:gd name="T23" fmla="*/ 0 h 818"/>
                <a:gd name="T24" fmla="*/ 72 w 272"/>
                <a:gd name="T25" fmla="*/ 2 h 818"/>
                <a:gd name="T26" fmla="*/ 76 w 272"/>
                <a:gd name="T27" fmla="*/ 6 h 818"/>
                <a:gd name="T28" fmla="*/ 82 w 272"/>
                <a:gd name="T29" fmla="*/ 18 h 818"/>
                <a:gd name="T30" fmla="*/ 88 w 272"/>
                <a:gd name="T31" fmla="*/ 38 h 818"/>
                <a:gd name="T32" fmla="*/ 94 w 272"/>
                <a:gd name="T33" fmla="*/ 64 h 818"/>
                <a:gd name="T34" fmla="*/ 106 w 272"/>
                <a:gd name="T35" fmla="*/ 130 h 818"/>
                <a:gd name="T36" fmla="*/ 116 w 272"/>
                <a:gd name="T37" fmla="*/ 204 h 818"/>
                <a:gd name="T38" fmla="*/ 130 w 272"/>
                <a:gd name="T39" fmla="*/ 346 h 818"/>
                <a:gd name="T40" fmla="*/ 136 w 272"/>
                <a:gd name="T41" fmla="*/ 408 h 818"/>
                <a:gd name="T42" fmla="*/ 136 w 272"/>
                <a:gd name="T43" fmla="*/ 408 h 818"/>
                <a:gd name="T44" fmla="*/ 142 w 272"/>
                <a:gd name="T45" fmla="*/ 472 h 818"/>
                <a:gd name="T46" fmla="*/ 158 w 272"/>
                <a:gd name="T47" fmla="*/ 614 h 818"/>
                <a:gd name="T48" fmla="*/ 168 w 272"/>
                <a:gd name="T49" fmla="*/ 688 h 818"/>
                <a:gd name="T50" fmla="*/ 180 w 272"/>
                <a:gd name="T51" fmla="*/ 754 h 818"/>
                <a:gd name="T52" fmla="*/ 186 w 272"/>
                <a:gd name="T53" fmla="*/ 780 h 818"/>
                <a:gd name="T54" fmla="*/ 192 w 272"/>
                <a:gd name="T55" fmla="*/ 800 h 818"/>
                <a:gd name="T56" fmla="*/ 198 w 272"/>
                <a:gd name="T57" fmla="*/ 812 h 818"/>
                <a:gd name="T58" fmla="*/ 202 w 272"/>
                <a:gd name="T59" fmla="*/ 816 h 818"/>
                <a:gd name="T60" fmla="*/ 204 w 272"/>
                <a:gd name="T61" fmla="*/ 818 h 818"/>
                <a:gd name="T62" fmla="*/ 204 w 272"/>
                <a:gd name="T63" fmla="*/ 818 h 818"/>
                <a:gd name="T64" fmla="*/ 208 w 272"/>
                <a:gd name="T65" fmla="*/ 816 h 818"/>
                <a:gd name="T66" fmla="*/ 212 w 272"/>
                <a:gd name="T67" fmla="*/ 812 h 818"/>
                <a:gd name="T68" fmla="*/ 218 w 272"/>
                <a:gd name="T69" fmla="*/ 800 h 818"/>
                <a:gd name="T70" fmla="*/ 224 w 272"/>
                <a:gd name="T71" fmla="*/ 780 h 818"/>
                <a:gd name="T72" fmla="*/ 230 w 272"/>
                <a:gd name="T73" fmla="*/ 754 h 818"/>
                <a:gd name="T74" fmla="*/ 242 w 272"/>
                <a:gd name="T75" fmla="*/ 688 h 818"/>
                <a:gd name="T76" fmla="*/ 252 w 272"/>
                <a:gd name="T77" fmla="*/ 614 h 818"/>
                <a:gd name="T78" fmla="*/ 266 w 272"/>
                <a:gd name="T79" fmla="*/ 472 h 818"/>
                <a:gd name="T80" fmla="*/ 272 w 272"/>
                <a:gd name="T81" fmla="*/ 408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818">
                  <a:moveTo>
                    <a:pt x="0" y="408"/>
                  </a:moveTo>
                  <a:lnTo>
                    <a:pt x="0" y="408"/>
                  </a:lnTo>
                  <a:lnTo>
                    <a:pt x="6" y="346"/>
                  </a:lnTo>
                  <a:lnTo>
                    <a:pt x="22" y="204"/>
                  </a:lnTo>
                  <a:lnTo>
                    <a:pt x="32" y="130"/>
                  </a:lnTo>
                  <a:lnTo>
                    <a:pt x="44" y="64"/>
                  </a:lnTo>
                  <a:lnTo>
                    <a:pt x="50" y="38"/>
                  </a:lnTo>
                  <a:lnTo>
                    <a:pt x="56" y="18"/>
                  </a:lnTo>
                  <a:lnTo>
                    <a:pt x="62" y="6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2" y="2"/>
                  </a:lnTo>
                  <a:lnTo>
                    <a:pt x="76" y="6"/>
                  </a:lnTo>
                  <a:lnTo>
                    <a:pt x="82" y="18"/>
                  </a:lnTo>
                  <a:lnTo>
                    <a:pt x="88" y="38"/>
                  </a:lnTo>
                  <a:lnTo>
                    <a:pt x="94" y="64"/>
                  </a:lnTo>
                  <a:lnTo>
                    <a:pt x="106" y="130"/>
                  </a:lnTo>
                  <a:lnTo>
                    <a:pt x="116" y="204"/>
                  </a:lnTo>
                  <a:lnTo>
                    <a:pt x="130" y="346"/>
                  </a:lnTo>
                  <a:lnTo>
                    <a:pt x="136" y="408"/>
                  </a:lnTo>
                  <a:lnTo>
                    <a:pt x="136" y="408"/>
                  </a:lnTo>
                  <a:lnTo>
                    <a:pt x="142" y="472"/>
                  </a:lnTo>
                  <a:lnTo>
                    <a:pt x="158" y="614"/>
                  </a:lnTo>
                  <a:lnTo>
                    <a:pt x="168" y="688"/>
                  </a:lnTo>
                  <a:lnTo>
                    <a:pt x="180" y="754"/>
                  </a:lnTo>
                  <a:lnTo>
                    <a:pt x="186" y="780"/>
                  </a:lnTo>
                  <a:lnTo>
                    <a:pt x="192" y="800"/>
                  </a:lnTo>
                  <a:lnTo>
                    <a:pt x="198" y="812"/>
                  </a:lnTo>
                  <a:lnTo>
                    <a:pt x="202" y="816"/>
                  </a:lnTo>
                  <a:lnTo>
                    <a:pt x="204" y="818"/>
                  </a:lnTo>
                  <a:lnTo>
                    <a:pt x="204" y="818"/>
                  </a:lnTo>
                  <a:lnTo>
                    <a:pt x="208" y="816"/>
                  </a:lnTo>
                  <a:lnTo>
                    <a:pt x="212" y="812"/>
                  </a:lnTo>
                  <a:lnTo>
                    <a:pt x="218" y="800"/>
                  </a:lnTo>
                  <a:lnTo>
                    <a:pt x="224" y="780"/>
                  </a:lnTo>
                  <a:lnTo>
                    <a:pt x="230" y="754"/>
                  </a:lnTo>
                  <a:lnTo>
                    <a:pt x="242" y="688"/>
                  </a:lnTo>
                  <a:lnTo>
                    <a:pt x="252" y="614"/>
                  </a:lnTo>
                  <a:lnTo>
                    <a:pt x="266" y="472"/>
                  </a:lnTo>
                  <a:lnTo>
                    <a:pt x="272" y="408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4567238" y="4724400"/>
              <a:ext cx="431800" cy="1152525"/>
            </a:xfrm>
            <a:custGeom>
              <a:avLst/>
              <a:gdLst>
                <a:gd name="T0" fmla="*/ 0 w 272"/>
                <a:gd name="T1" fmla="*/ 362 h 726"/>
                <a:gd name="T2" fmla="*/ 0 w 272"/>
                <a:gd name="T3" fmla="*/ 362 h 726"/>
                <a:gd name="T4" fmla="*/ 6 w 272"/>
                <a:gd name="T5" fmla="*/ 306 h 726"/>
                <a:gd name="T6" fmla="*/ 22 w 272"/>
                <a:gd name="T7" fmla="*/ 182 h 726"/>
                <a:gd name="T8" fmla="*/ 32 w 272"/>
                <a:gd name="T9" fmla="*/ 114 h 726"/>
                <a:gd name="T10" fmla="*/ 44 w 272"/>
                <a:gd name="T11" fmla="*/ 56 h 726"/>
                <a:gd name="T12" fmla="*/ 50 w 272"/>
                <a:gd name="T13" fmla="*/ 34 h 726"/>
                <a:gd name="T14" fmla="*/ 56 w 272"/>
                <a:gd name="T15" fmla="*/ 16 h 726"/>
                <a:gd name="T16" fmla="*/ 62 w 272"/>
                <a:gd name="T17" fmla="*/ 4 h 726"/>
                <a:gd name="T18" fmla="*/ 66 w 272"/>
                <a:gd name="T19" fmla="*/ 2 h 726"/>
                <a:gd name="T20" fmla="*/ 68 w 272"/>
                <a:gd name="T21" fmla="*/ 0 h 726"/>
                <a:gd name="T22" fmla="*/ 68 w 272"/>
                <a:gd name="T23" fmla="*/ 0 h 726"/>
                <a:gd name="T24" fmla="*/ 72 w 272"/>
                <a:gd name="T25" fmla="*/ 2 h 726"/>
                <a:gd name="T26" fmla="*/ 76 w 272"/>
                <a:gd name="T27" fmla="*/ 4 h 726"/>
                <a:gd name="T28" fmla="*/ 82 w 272"/>
                <a:gd name="T29" fmla="*/ 16 h 726"/>
                <a:gd name="T30" fmla="*/ 88 w 272"/>
                <a:gd name="T31" fmla="*/ 34 h 726"/>
                <a:gd name="T32" fmla="*/ 94 w 272"/>
                <a:gd name="T33" fmla="*/ 56 h 726"/>
                <a:gd name="T34" fmla="*/ 106 w 272"/>
                <a:gd name="T35" fmla="*/ 114 h 726"/>
                <a:gd name="T36" fmla="*/ 116 w 272"/>
                <a:gd name="T37" fmla="*/ 182 h 726"/>
                <a:gd name="T38" fmla="*/ 132 w 272"/>
                <a:gd name="T39" fmla="*/ 306 h 726"/>
                <a:gd name="T40" fmla="*/ 136 w 272"/>
                <a:gd name="T41" fmla="*/ 362 h 726"/>
                <a:gd name="T42" fmla="*/ 136 w 272"/>
                <a:gd name="T43" fmla="*/ 362 h 726"/>
                <a:gd name="T44" fmla="*/ 142 w 272"/>
                <a:gd name="T45" fmla="*/ 420 h 726"/>
                <a:gd name="T46" fmla="*/ 158 w 272"/>
                <a:gd name="T47" fmla="*/ 544 h 726"/>
                <a:gd name="T48" fmla="*/ 168 w 272"/>
                <a:gd name="T49" fmla="*/ 612 h 726"/>
                <a:gd name="T50" fmla="*/ 180 w 272"/>
                <a:gd name="T51" fmla="*/ 670 h 726"/>
                <a:gd name="T52" fmla="*/ 186 w 272"/>
                <a:gd name="T53" fmla="*/ 692 h 726"/>
                <a:gd name="T54" fmla="*/ 192 w 272"/>
                <a:gd name="T55" fmla="*/ 710 h 726"/>
                <a:gd name="T56" fmla="*/ 198 w 272"/>
                <a:gd name="T57" fmla="*/ 722 h 726"/>
                <a:gd name="T58" fmla="*/ 202 w 272"/>
                <a:gd name="T59" fmla="*/ 724 h 726"/>
                <a:gd name="T60" fmla="*/ 204 w 272"/>
                <a:gd name="T61" fmla="*/ 726 h 726"/>
                <a:gd name="T62" fmla="*/ 204 w 272"/>
                <a:gd name="T63" fmla="*/ 726 h 726"/>
                <a:gd name="T64" fmla="*/ 208 w 272"/>
                <a:gd name="T65" fmla="*/ 724 h 726"/>
                <a:gd name="T66" fmla="*/ 212 w 272"/>
                <a:gd name="T67" fmla="*/ 722 h 726"/>
                <a:gd name="T68" fmla="*/ 218 w 272"/>
                <a:gd name="T69" fmla="*/ 710 h 726"/>
                <a:gd name="T70" fmla="*/ 224 w 272"/>
                <a:gd name="T71" fmla="*/ 692 h 726"/>
                <a:gd name="T72" fmla="*/ 230 w 272"/>
                <a:gd name="T73" fmla="*/ 670 h 726"/>
                <a:gd name="T74" fmla="*/ 242 w 272"/>
                <a:gd name="T75" fmla="*/ 612 h 726"/>
                <a:gd name="T76" fmla="*/ 252 w 272"/>
                <a:gd name="T77" fmla="*/ 544 h 726"/>
                <a:gd name="T78" fmla="*/ 268 w 272"/>
                <a:gd name="T79" fmla="*/ 420 h 726"/>
                <a:gd name="T80" fmla="*/ 272 w 272"/>
                <a:gd name="T81" fmla="*/ 362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726">
                  <a:moveTo>
                    <a:pt x="0" y="362"/>
                  </a:moveTo>
                  <a:lnTo>
                    <a:pt x="0" y="362"/>
                  </a:lnTo>
                  <a:lnTo>
                    <a:pt x="6" y="306"/>
                  </a:lnTo>
                  <a:lnTo>
                    <a:pt x="22" y="182"/>
                  </a:lnTo>
                  <a:lnTo>
                    <a:pt x="32" y="114"/>
                  </a:lnTo>
                  <a:lnTo>
                    <a:pt x="44" y="56"/>
                  </a:lnTo>
                  <a:lnTo>
                    <a:pt x="50" y="34"/>
                  </a:lnTo>
                  <a:lnTo>
                    <a:pt x="56" y="16"/>
                  </a:lnTo>
                  <a:lnTo>
                    <a:pt x="62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82" y="16"/>
                  </a:lnTo>
                  <a:lnTo>
                    <a:pt x="88" y="34"/>
                  </a:lnTo>
                  <a:lnTo>
                    <a:pt x="94" y="56"/>
                  </a:lnTo>
                  <a:lnTo>
                    <a:pt x="106" y="114"/>
                  </a:lnTo>
                  <a:lnTo>
                    <a:pt x="116" y="182"/>
                  </a:lnTo>
                  <a:lnTo>
                    <a:pt x="132" y="306"/>
                  </a:lnTo>
                  <a:lnTo>
                    <a:pt x="136" y="362"/>
                  </a:lnTo>
                  <a:lnTo>
                    <a:pt x="136" y="362"/>
                  </a:lnTo>
                  <a:lnTo>
                    <a:pt x="142" y="420"/>
                  </a:lnTo>
                  <a:lnTo>
                    <a:pt x="158" y="544"/>
                  </a:lnTo>
                  <a:lnTo>
                    <a:pt x="168" y="612"/>
                  </a:lnTo>
                  <a:lnTo>
                    <a:pt x="180" y="670"/>
                  </a:lnTo>
                  <a:lnTo>
                    <a:pt x="186" y="692"/>
                  </a:lnTo>
                  <a:lnTo>
                    <a:pt x="192" y="710"/>
                  </a:lnTo>
                  <a:lnTo>
                    <a:pt x="198" y="722"/>
                  </a:lnTo>
                  <a:lnTo>
                    <a:pt x="202" y="724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8" y="724"/>
                  </a:lnTo>
                  <a:lnTo>
                    <a:pt x="212" y="722"/>
                  </a:lnTo>
                  <a:lnTo>
                    <a:pt x="218" y="710"/>
                  </a:lnTo>
                  <a:lnTo>
                    <a:pt x="224" y="692"/>
                  </a:lnTo>
                  <a:lnTo>
                    <a:pt x="230" y="670"/>
                  </a:lnTo>
                  <a:lnTo>
                    <a:pt x="242" y="612"/>
                  </a:lnTo>
                  <a:lnTo>
                    <a:pt x="252" y="544"/>
                  </a:lnTo>
                  <a:lnTo>
                    <a:pt x="268" y="420"/>
                  </a:lnTo>
                  <a:lnTo>
                    <a:pt x="272" y="362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4999038" y="4797425"/>
              <a:ext cx="434975" cy="1006475"/>
            </a:xfrm>
            <a:custGeom>
              <a:avLst/>
              <a:gdLst>
                <a:gd name="T0" fmla="*/ 0 w 274"/>
                <a:gd name="T1" fmla="*/ 316 h 634"/>
                <a:gd name="T2" fmla="*/ 0 w 274"/>
                <a:gd name="T3" fmla="*/ 316 h 634"/>
                <a:gd name="T4" fmla="*/ 6 w 274"/>
                <a:gd name="T5" fmla="*/ 268 h 634"/>
                <a:gd name="T6" fmla="*/ 22 w 274"/>
                <a:gd name="T7" fmla="*/ 158 h 634"/>
                <a:gd name="T8" fmla="*/ 32 w 274"/>
                <a:gd name="T9" fmla="*/ 100 h 634"/>
                <a:gd name="T10" fmla="*/ 44 w 274"/>
                <a:gd name="T11" fmla="*/ 50 h 634"/>
                <a:gd name="T12" fmla="*/ 50 w 274"/>
                <a:gd name="T13" fmla="*/ 28 h 634"/>
                <a:gd name="T14" fmla="*/ 56 w 274"/>
                <a:gd name="T15" fmla="*/ 14 h 634"/>
                <a:gd name="T16" fmla="*/ 62 w 274"/>
                <a:gd name="T17" fmla="*/ 4 h 634"/>
                <a:gd name="T18" fmla="*/ 66 w 274"/>
                <a:gd name="T19" fmla="*/ 0 h 634"/>
                <a:gd name="T20" fmla="*/ 68 w 274"/>
                <a:gd name="T21" fmla="*/ 0 h 634"/>
                <a:gd name="T22" fmla="*/ 68 w 274"/>
                <a:gd name="T23" fmla="*/ 0 h 634"/>
                <a:gd name="T24" fmla="*/ 72 w 274"/>
                <a:gd name="T25" fmla="*/ 0 h 634"/>
                <a:gd name="T26" fmla="*/ 76 w 274"/>
                <a:gd name="T27" fmla="*/ 4 h 634"/>
                <a:gd name="T28" fmla="*/ 82 w 274"/>
                <a:gd name="T29" fmla="*/ 14 h 634"/>
                <a:gd name="T30" fmla="*/ 88 w 274"/>
                <a:gd name="T31" fmla="*/ 28 h 634"/>
                <a:gd name="T32" fmla="*/ 94 w 274"/>
                <a:gd name="T33" fmla="*/ 50 h 634"/>
                <a:gd name="T34" fmla="*/ 106 w 274"/>
                <a:gd name="T35" fmla="*/ 100 h 634"/>
                <a:gd name="T36" fmla="*/ 116 w 274"/>
                <a:gd name="T37" fmla="*/ 158 h 634"/>
                <a:gd name="T38" fmla="*/ 132 w 274"/>
                <a:gd name="T39" fmla="*/ 268 h 634"/>
                <a:gd name="T40" fmla="*/ 136 w 274"/>
                <a:gd name="T41" fmla="*/ 316 h 634"/>
                <a:gd name="T42" fmla="*/ 136 w 274"/>
                <a:gd name="T43" fmla="*/ 316 h 634"/>
                <a:gd name="T44" fmla="*/ 142 w 274"/>
                <a:gd name="T45" fmla="*/ 366 h 634"/>
                <a:gd name="T46" fmla="*/ 158 w 274"/>
                <a:gd name="T47" fmla="*/ 476 h 634"/>
                <a:gd name="T48" fmla="*/ 168 w 274"/>
                <a:gd name="T49" fmla="*/ 534 h 634"/>
                <a:gd name="T50" fmla="*/ 180 w 274"/>
                <a:gd name="T51" fmla="*/ 584 h 634"/>
                <a:gd name="T52" fmla="*/ 186 w 274"/>
                <a:gd name="T53" fmla="*/ 606 h 634"/>
                <a:gd name="T54" fmla="*/ 192 w 274"/>
                <a:gd name="T55" fmla="*/ 620 h 634"/>
                <a:gd name="T56" fmla="*/ 198 w 274"/>
                <a:gd name="T57" fmla="*/ 630 h 634"/>
                <a:gd name="T58" fmla="*/ 202 w 274"/>
                <a:gd name="T59" fmla="*/ 634 h 634"/>
                <a:gd name="T60" fmla="*/ 206 w 274"/>
                <a:gd name="T61" fmla="*/ 634 h 634"/>
                <a:gd name="T62" fmla="*/ 206 w 274"/>
                <a:gd name="T63" fmla="*/ 634 h 634"/>
                <a:gd name="T64" fmla="*/ 208 w 274"/>
                <a:gd name="T65" fmla="*/ 634 h 634"/>
                <a:gd name="T66" fmla="*/ 212 w 274"/>
                <a:gd name="T67" fmla="*/ 630 h 634"/>
                <a:gd name="T68" fmla="*/ 218 w 274"/>
                <a:gd name="T69" fmla="*/ 620 h 634"/>
                <a:gd name="T70" fmla="*/ 224 w 274"/>
                <a:gd name="T71" fmla="*/ 606 h 634"/>
                <a:gd name="T72" fmla="*/ 230 w 274"/>
                <a:gd name="T73" fmla="*/ 584 h 634"/>
                <a:gd name="T74" fmla="*/ 242 w 274"/>
                <a:gd name="T75" fmla="*/ 534 h 634"/>
                <a:gd name="T76" fmla="*/ 252 w 274"/>
                <a:gd name="T77" fmla="*/ 476 h 634"/>
                <a:gd name="T78" fmla="*/ 268 w 274"/>
                <a:gd name="T79" fmla="*/ 366 h 634"/>
                <a:gd name="T80" fmla="*/ 274 w 274"/>
                <a:gd name="T81" fmla="*/ 31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4" h="634">
                  <a:moveTo>
                    <a:pt x="0" y="316"/>
                  </a:moveTo>
                  <a:lnTo>
                    <a:pt x="0" y="316"/>
                  </a:lnTo>
                  <a:lnTo>
                    <a:pt x="6" y="268"/>
                  </a:lnTo>
                  <a:lnTo>
                    <a:pt x="22" y="158"/>
                  </a:lnTo>
                  <a:lnTo>
                    <a:pt x="32" y="100"/>
                  </a:lnTo>
                  <a:lnTo>
                    <a:pt x="44" y="50"/>
                  </a:lnTo>
                  <a:lnTo>
                    <a:pt x="50" y="28"/>
                  </a:lnTo>
                  <a:lnTo>
                    <a:pt x="56" y="14"/>
                  </a:lnTo>
                  <a:lnTo>
                    <a:pt x="62" y="4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4"/>
                  </a:lnTo>
                  <a:lnTo>
                    <a:pt x="82" y="14"/>
                  </a:lnTo>
                  <a:lnTo>
                    <a:pt x="88" y="28"/>
                  </a:lnTo>
                  <a:lnTo>
                    <a:pt x="94" y="50"/>
                  </a:lnTo>
                  <a:lnTo>
                    <a:pt x="106" y="100"/>
                  </a:lnTo>
                  <a:lnTo>
                    <a:pt x="116" y="158"/>
                  </a:lnTo>
                  <a:lnTo>
                    <a:pt x="132" y="268"/>
                  </a:lnTo>
                  <a:lnTo>
                    <a:pt x="136" y="316"/>
                  </a:lnTo>
                  <a:lnTo>
                    <a:pt x="136" y="316"/>
                  </a:lnTo>
                  <a:lnTo>
                    <a:pt x="142" y="366"/>
                  </a:lnTo>
                  <a:lnTo>
                    <a:pt x="158" y="476"/>
                  </a:lnTo>
                  <a:lnTo>
                    <a:pt x="168" y="534"/>
                  </a:lnTo>
                  <a:lnTo>
                    <a:pt x="180" y="584"/>
                  </a:lnTo>
                  <a:lnTo>
                    <a:pt x="186" y="606"/>
                  </a:lnTo>
                  <a:lnTo>
                    <a:pt x="192" y="620"/>
                  </a:lnTo>
                  <a:lnTo>
                    <a:pt x="198" y="630"/>
                  </a:lnTo>
                  <a:lnTo>
                    <a:pt x="202" y="634"/>
                  </a:lnTo>
                  <a:lnTo>
                    <a:pt x="206" y="634"/>
                  </a:lnTo>
                  <a:lnTo>
                    <a:pt x="206" y="634"/>
                  </a:lnTo>
                  <a:lnTo>
                    <a:pt x="208" y="634"/>
                  </a:lnTo>
                  <a:lnTo>
                    <a:pt x="212" y="630"/>
                  </a:lnTo>
                  <a:lnTo>
                    <a:pt x="218" y="620"/>
                  </a:lnTo>
                  <a:lnTo>
                    <a:pt x="224" y="606"/>
                  </a:lnTo>
                  <a:lnTo>
                    <a:pt x="230" y="584"/>
                  </a:lnTo>
                  <a:lnTo>
                    <a:pt x="242" y="534"/>
                  </a:lnTo>
                  <a:lnTo>
                    <a:pt x="252" y="476"/>
                  </a:lnTo>
                  <a:lnTo>
                    <a:pt x="268" y="366"/>
                  </a:lnTo>
                  <a:lnTo>
                    <a:pt x="274" y="316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294435" y="1361953"/>
            <a:ext cx="2524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“</a:t>
            </a:r>
            <a:r>
              <a:rPr lang="en-US" altLang="ja-JP" sz="2400" dirty="0" smtClean="0"/>
              <a:t>Chirped</a:t>
            </a:r>
            <a:r>
              <a:rPr kumimoji="1" lang="en-US" altLang="ja-JP" sz="2400" dirty="0" smtClean="0"/>
              <a:t>”</a:t>
            </a:r>
          </a:p>
          <a:p>
            <a:pPr algn="ctr"/>
            <a:r>
              <a:rPr kumimoji="1" lang="en-US" altLang="ja-JP" sz="2400" dirty="0" smtClean="0"/>
              <a:t>Microbunch</a:t>
            </a:r>
            <a:endParaRPr kumimoji="1" lang="ja-JP" altLang="en-US" sz="2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266406" y="1307517"/>
            <a:ext cx="2716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Strongly Tapered Undulator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102625" y="1328535"/>
            <a:ext cx="215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Monocycle Pulse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400417" y="4735560"/>
            <a:ext cx="6343166" cy="16219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="1" u="sng" dirty="0" smtClean="0"/>
              <a:t>Necessary Condition</a:t>
            </a:r>
          </a:p>
          <a:p>
            <a:r>
              <a:rPr lang="en-US" altLang="ja-JP" sz="2800" b="1" dirty="0" smtClean="0"/>
              <a:t>Interval at the </a:t>
            </a:r>
            <a:r>
              <a:rPr lang="en-US" altLang="ja-JP" sz="2800" b="1" dirty="0"/>
              <a:t>n-</a:t>
            </a:r>
            <a:r>
              <a:rPr lang="en-US" altLang="ja-JP" sz="2800" b="1" dirty="0" err="1"/>
              <a:t>th</a:t>
            </a:r>
            <a:r>
              <a:rPr lang="en-US" altLang="ja-JP" sz="2800" b="1" dirty="0"/>
              <a:t> </a:t>
            </a:r>
            <a:r>
              <a:rPr lang="en-US" altLang="ja-JP" sz="2800" b="1" dirty="0" smtClean="0"/>
              <a:t>microbunch</a:t>
            </a:r>
          </a:p>
          <a:p>
            <a:r>
              <a:rPr lang="ja-JP" altLang="en-US" sz="2800" b="1" dirty="0" smtClean="0"/>
              <a:t>＝</a:t>
            </a:r>
            <a:r>
              <a:rPr lang="en-US" altLang="ja-JP" sz="2800" b="1" dirty="0" smtClean="0"/>
              <a:t>Slippage at the n-</a:t>
            </a:r>
            <a:r>
              <a:rPr lang="en-US" altLang="ja-JP" sz="2800" b="1" dirty="0" err="1" smtClean="0"/>
              <a:t>th</a:t>
            </a:r>
            <a:r>
              <a:rPr lang="en-US" altLang="ja-JP" sz="2800" b="1" dirty="0" smtClean="0"/>
              <a:t> period</a:t>
            </a:r>
            <a:endParaRPr lang="ja-JP" altLang="en-US" sz="2800" b="1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29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Principle of Operation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329170" y="1102963"/>
            <a:ext cx="8162699" cy="1212344"/>
            <a:chOff x="329170" y="1008024"/>
            <a:chExt cx="8162699" cy="121234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769" y="1219589"/>
              <a:ext cx="6515100" cy="789214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70" y="1008024"/>
              <a:ext cx="1186541" cy="1212344"/>
            </a:xfrm>
            <a:prstGeom prst="rect">
              <a:avLst/>
            </a:prstGeom>
          </p:spPr>
        </p:pic>
        <p:sp>
          <p:nvSpPr>
            <p:cNvPr id="8" name="右矢印 7"/>
            <p:cNvSpPr/>
            <p:nvPr/>
          </p:nvSpPr>
          <p:spPr>
            <a:xfrm>
              <a:off x="1570141" y="1434582"/>
              <a:ext cx="348343" cy="359228"/>
            </a:xfrm>
            <a:prstGeom prst="rightArrow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7" name="グループ化 176"/>
            <p:cNvGrpSpPr/>
            <p:nvPr/>
          </p:nvGrpSpPr>
          <p:grpSpPr>
            <a:xfrm>
              <a:off x="1995371" y="1321319"/>
              <a:ext cx="6469201" cy="608618"/>
              <a:chOff x="1976438" y="4292600"/>
              <a:chExt cx="4321175" cy="2016125"/>
            </a:xfrm>
          </p:grpSpPr>
          <p:sp>
            <p:nvSpPr>
              <p:cNvPr id="178" name="Freeform 18"/>
              <p:cNvSpPr>
                <a:spLocks/>
              </p:cNvSpPr>
              <p:nvPr/>
            </p:nvSpPr>
            <p:spPr bwMode="auto">
              <a:xfrm>
                <a:off x="1976438" y="4292600"/>
                <a:ext cx="431800" cy="2016125"/>
              </a:xfrm>
              <a:custGeom>
                <a:avLst/>
                <a:gdLst>
                  <a:gd name="T0" fmla="*/ 272 w 272"/>
                  <a:gd name="T1" fmla="*/ 634 h 1270"/>
                  <a:gd name="T2" fmla="*/ 272 w 272"/>
                  <a:gd name="T3" fmla="*/ 634 h 1270"/>
                  <a:gd name="T4" fmla="*/ 266 w 272"/>
                  <a:gd name="T5" fmla="*/ 734 h 1270"/>
                  <a:gd name="T6" fmla="*/ 250 w 272"/>
                  <a:gd name="T7" fmla="*/ 952 h 1270"/>
                  <a:gd name="T8" fmla="*/ 240 w 272"/>
                  <a:gd name="T9" fmla="*/ 1070 h 1270"/>
                  <a:gd name="T10" fmla="*/ 230 w 272"/>
                  <a:gd name="T11" fmla="*/ 1170 h 1270"/>
                  <a:gd name="T12" fmla="*/ 224 w 272"/>
                  <a:gd name="T13" fmla="*/ 1212 h 1270"/>
                  <a:gd name="T14" fmla="*/ 216 w 272"/>
                  <a:gd name="T15" fmla="*/ 1242 h 1270"/>
                  <a:gd name="T16" fmla="*/ 210 w 272"/>
                  <a:gd name="T17" fmla="*/ 1262 h 1270"/>
                  <a:gd name="T18" fmla="*/ 208 w 272"/>
                  <a:gd name="T19" fmla="*/ 1268 h 1270"/>
                  <a:gd name="T20" fmla="*/ 204 w 272"/>
                  <a:gd name="T21" fmla="*/ 1270 h 1270"/>
                  <a:gd name="T22" fmla="*/ 204 w 272"/>
                  <a:gd name="T23" fmla="*/ 1270 h 1270"/>
                  <a:gd name="T24" fmla="*/ 200 w 272"/>
                  <a:gd name="T25" fmla="*/ 1268 h 1270"/>
                  <a:gd name="T26" fmla="*/ 198 w 272"/>
                  <a:gd name="T27" fmla="*/ 1262 h 1270"/>
                  <a:gd name="T28" fmla="*/ 192 w 272"/>
                  <a:gd name="T29" fmla="*/ 1242 h 1270"/>
                  <a:gd name="T30" fmla="*/ 186 w 272"/>
                  <a:gd name="T31" fmla="*/ 1212 h 1270"/>
                  <a:gd name="T32" fmla="*/ 180 w 272"/>
                  <a:gd name="T33" fmla="*/ 1170 h 1270"/>
                  <a:gd name="T34" fmla="*/ 168 w 272"/>
                  <a:gd name="T35" fmla="*/ 1070 h 1270"/>
                  <a:gd name="T36" fmla="*/ 158 w 272"/>
                  <a:gd name="T37" fmla="*/ 952 h 1270"/>
                  <a:gd name="T38" fmla="*/ 142 w 272"/>
                  <a:gd name="T39" fmla="*/ 734 h 1270"/>
                  <a:gd name="T40" fmla="*/ 136 w 272"/>
                  <a:gd name="T41" fmla="*/ 634 h 1270"/>
                  <a:gd name="T42" fmla="*/ 136 w 272"/>
                  <a:gd name="T43" fmla="*/ 634 h 1270"/>
                  <a:gd name="T44" fmla="*/ 130 w 272"/>
                  <a:gd name="T45" fmla="*/ 536 h 1270"/>
                  <a:gd name="T46" fmla="*/ 114 w 272"/>
                  <a:gd name="T47" fmla="*/ 318 h 1270"/>
                  <a:gd name="T48" fmla="*/ 104 w 272"/>
                  <a:gd name="T49" fmla="*/ 200 h 1270"/>
                  <a:gd name="T50" fmla="*/ 94 w 272"/>
                  <a:gd name="T51" fmla="*/ 100 h 1270"/>
                  <a:gd name="T52" fmla="*/ 88 w 272"/>
                  <a:gd name="T53" fmla="*/ 58 h 1270"/>
                  <a:gd name="T54" fmla="*/ 80 w 272"/>
                  <a:gd name="T55" fmla="*/ 28 h 1270"/>
                  <a:gd name="T56" fmla="*/ 74 w 272"/>
                  <a:gd name="T57" fmla="*/ 8 h 1270"/>
                  <a:gd name="T58" fmla="*/ 72 w 272"/>
                  <a:gd name="T59" fmla="*/ 2 h 1270"/>
                  <a:gd name="T60" fmla="*/ 68 w 272"/>
                  <a:gd name="T61" fmla="*/ 0 h 1270"/>
                  <a:gd name="T62" fmla="*/ 68 w 272"/>
                  <a:gd name="T63" fmla="*/ 0 h 1270"/>
                  <a:gd name="T64" fmla="*/ 64 w 272"/>
                  <a:gd name="T65" fmla="*/ 2 h 1270"/>
                  <a:gd name="T66" fmla="*/ 62 w 272"/>
                  <a:gd name="T67" fmla="*/ 8 h 1270"/>
                  <a:gd name="T68" fmla="*/ 56 w 272"/>
                  <a:gd name="T69" fmla="*/ 28 h 1270"/>
                  <a:gd name="T70" fmla="*/ 50 w 272"/>
                  <a:gd name="T71" fmla="*/ 58 h 1270"/>
                  <a:gd name="T72" fmla="*/ 44 w 272"/>
                  <a:gd name="T73" fmla="*/ 100 h 1270"/>
                  <a:gd name="T74" fmla="*/ 32 w 272"/>
                  <a:gd name="T75" fmla="*/ 200 h 1270"/>
                  <a:gd name="T76" fmla="*/ 22 w 272"/>
                  <a:gd name="T77" fmla="*/ 318 h 1270"/>
                  <a:gd name="T78" fmla="*/ 6 w 272"/>
                  <a:gd name="T79" fmla="*/ 536 h 1270"/>
                  <a:gd name="T80" fmla="*/ 0 w 272"/>
                  <a:gd name="T81" fmla="*/ 634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270">
                    <a:moveTo>
                      <a:pt x="272" y="634"/>
                    </a:moveTo>
                    <a:lnTo>
                      <a:pt x="272" y="634"/>
                    </a:lnTo>
                    <a:lnTo>
                      <a:pt x="266" y="734"/>
                    </a:lnTo>
                    <a:lnTo>
                      <a:pt x="250" y="952"/>
                    </a:lnTo>
                    <a:lnTo>
                      <a:pt x="240" y="1070"/>
                    </a:lnTo>
                    <a:lnTo>
                      <a:pt x="230" y="1170"/>
                    </a:lnTo>
                    <a:lnTo>
                      <a:pt x="224" y="1212"/>
                    </a:lnTo>
                    <a:lnTo>
                      <a:pt x="216" y="1242"/>
                    </a:lnTo>
                    <a:lnTo>
                      <a:pt x="210" y="1262"/>
                    </a:lnTo>
                    <a:lnTo>
                      <a:pt x="208" y="1268"/>
                    </a:lnTo>
                    <a:lnTo>
                      <a:pt x="204" y="1270"/>
                    </a:lnTo>
                    <a:lnTo>
                      <a:pt x="204" y="1270"/>
                    </a:lnTo>
                    <a:lnTo>
                      <a:pt x="200" y="1268"/>
                    </a:lnTo>
                    <a:lnTo>
                      <a:pt x="198" y="1262"/>
                    </a:lnTo>
                    <a:lnTo>
                      <a:pt x="192" y="1242"/>
                    </a:lnTo>
                    <a:lnTo>
                      <a:pt x="186" y="1212"/>
                    </a:lnTo>
                    <a:lnTo>
                      <a:pt x="180" y="1170"/>
                    </a:lnTo>
                    <a:lnTo>
                      <a:pt x="168" y="1070"/>
                    </a:lnTo>
                    <a:lnTo>
                      <a:pt x="158" y="952"/>
                    </a:lnTo>
                    <a:lnTo>
                      <a:pt x="142" y="734"/>
                    </a:lnTo>
                    <a:lnTo>
                      <a:pt x="136" y="634"/>
                    </a:lnTo>
                    <a:lnTo>
                      <a:pt x="136" y="634"/>
                    </a:lnTo>
                    <a:lnTo>
                      <a:pt x="130" y="536"/>
                    </a:lnTo>
                    <a:lnTo>
                      <a:pt x="114" y="318"/>
                    </a:lnTo>
                    <a:lnTo>
                      <a:pt x="104" y="200"/>
                    </a:lnTo>
                    <a:lnTo>
                      <a:pt x="94" y="100"/>
                    </a:lnTo>
                    <a:lnTo>
                      <a:pt x="88" y="58"/>
                    </a:lnTo>
                    <a:lnTo>
                      <a:pt x="80" y="28"/>
                    </a:lnTo>
                    <a:lnTo>
                      <a:pt x="74" y="8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2"/>
                    </a:lnTo>
                    <a:lnTo>
                      <a:pt x="62" y="8"/>
                    </a:lnTo>
                    <a:lnTo>
                      <a:pt x="56" y="28"/>
                    </a:lnTo>
                    <a:lnTo>
                      <a:pt x="50" y="58"/>
                    </a:lnTo>
                    <a:lnTo>
                      <a:pt x="44" y="100"/>
                    </a:lnTo>
                    <a:lnTo>
                      <a:pt x="32" y="200"/>
                    </a:lnTo>
                    <a:lnTo>
                      <a:pt x="22" y="318"/>
                    </a:lnTo>
                    <a:lnTo>
                      <a:pt x="6" y="536"/>
                    </a:lnTo>
                    <a:lnTo>
                      <a:pt x="0" y="63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19"/>
              <p:cNvSpPr>
                <a:spLocks/>
              </p:cNvSpPr>
              <p:nvPr/>
            </p:nvSpPr>
            <p:spPr bwMode="auto">
              <a:xfrm>
                <a:off x="5434013" y="4867275"/>
                <a:ext cx="431800" cy="866775"/>
              </a:xfrm>
              <a:custGeom>
                <a:avLst/>
                <a:gdLst>
                  <a:gd name="T0" fmla="*/ 0 w 272"/>
                  <a:gd name="T1" fmla="*/ 272 h 546"/>
                  <a:gd name="T2" fmla="*/ 0 w 272"/>
                  <a:gd name="T3" fmla="*/ 272 h 546"/>
                  <a:gd name="T4" fmla="*/ 4 w 272"/>
                  <a:gd name="T5" fmla="*/ 230 h 546"/>
                  <a:gd name="T6" fmla="*/ 20 w 272"/>
                  <a:gd name="T7" fmla="*/ 136 h 546"/>
                  <a:gd name="T8" fmla="*/ 30 w 272"/>
                  <a:gd name="T9" fmla="*/ 86 h 546"/>
                  <a:gd name="T10" fmla="*/ 42 w 272"/>
                  <a:gd name="T11" fmla="*/ 44 h 546"/>
                  <a:gd name="T12" fmla="*/ 48 w 272"/>
                  <a:gd name="T13" fmla="*/ 26 h 546"/>
                  <a:gd name="T14" fmla="*/ 54 w 272"/>
                  <a:gd name="T15" fmla="*/ 12 h 546"/>
                  <a:gd name="T16" fmla="*/ 60 w 272"/>
                  <a:gd name="T17" fmla="*/ 4 h 546"/>
                  <a:gd name="T18" fmla="*/ 64 w 272"/>
                  <a:gd name="T19" fmla="*/ 2 h 546"/>
                  <a:gd name="T20" fmla="*/ 68 w 272"/>
                  <a:gd name="T21" fmla="*/ 0 h 546"/>
                  <a:gd name="T22" fmla="*/ 68 w 272"/>
                  <a:gd name="T23" fmla="*/ 0 h 546"/>
                  <a:gd name="T24" fmla="*/ 70 w 272"/>
                  <a:gd name="T25" fmla="*/ 2 h 546"/>
                  <a:gd name="T26" fmla="*/ 74 w 272"/>
                  <a:gd name="T27" fmla="*/ 4 h 546"/>
                  <a:gd name="T28" fmla="*/ 80 w 272"/>
                  <a:gd name="T29" fmla="*/ 12 h 546"/>
                  <a:gd name="T30" fmla="*/ 86 w 272"/>
                  <a:gd name="T31" fmla="*/ 26 h 546"/>
                  <a:gd name="T32" fmla="*/ 92 w 272"/>
                  <a:gd name="T33" fmla="*/ 44 h 546"/>
                  <a:gd name="T34" fmla="*/ 104 w 272"/>
                  <a:gd name="T35" fmla="*/ 86 h 546"/>
                  <a:gd name="T36" fmla="*/ 114 w 272"/>
                  <a:gd name="T37" fmla="*/ 136 h 546"/>
                  <a:gd name="T38" fmla="*/ 130 w 272"/>
                  <a:gd name="T39" fmla="*/ 230 h 546"/>
                  <a:gd name="T40" fmla="*/ 136 w 272"/>
                  <a:gd name="T41" fmla="*/ 272 h 546"/>
                  <a:gd name="T42" fmla="*/ 136 w 272"/>
                  <a:gd name="T43" fmla="*/ 272 h 546"/>
                  <a:gd name="T44" fmla="*/ 140 w 272"/>
                  <a:gd name="T45" fmla="*/ 316 h 546"/>
                  <a:gd name="T46" fmla="*/ 156 w 272"/>
                  <a:gd name="T47" fmla="*/ 410 h 546"/>
                  <a:gd name="T48" fmla="*/ 166 w 272"/>
                  <a:gd name="T49" fmla="*/ 460 h 546"/>
                  <a:gd name="T50" fmla="*/ 178 w 272"/>
                  <a:gd name="T51" fmla="*/ 502 h 546"/>
                  <a:gd name="T52" fmla="*/ 184 w 272"/>
                  <a:gd name="T53" fmla="*/ 520 h 546"/>
                  <a:gd name="T54" fmla="*/ 190 w 272"/>
                  <a:gd name="T55" fmla="*/ 534 h 546"/>
                  <a:gd name="T56" fmla="*/ 196 w 272"/>
                  <a:gd name="T57" fmla="*/ 542 h 546"/>
                  <a:gd name="T58" fmla="*/ 200 w 272"/>
                  <a:gd name="T59" fmla="*/ 544 h 546"/>
                  <a:gd name="T60" fmla="*/ 204 w 272"/>
                  <a:gd name="T61" fmla="*/ 546 h 546"/>
                  <a:gd name="T62" fmla="*/ 204 w 272"/>
                  <a:gd name="T63" fmla="*/ 546 h 546"/>
                  <a:gd name="T64" fmla="*/ 206 w 272"/>
                  <a:gd name="T65" fmla="*/ 544 h 546"/>
                  <a:gd name="T66" fmla="*/ 210 w 272"/>
                  <a:gd name="T67" fmla="*/ 542 h 546"/>
                  <a:gd name="T68" fmla="*/ 216 w 272"/>
                  <a:gd name="T69" fmla="*/ 534 h 546"/>
                  <a:gd name="T70" fmla="*/ 222 w 272"/>
                  <a:gd name="T71" fmla="*/ 520 h 546"/>
                  <a:gd name="T72" fmla="*/ 228 w 272"/>
                  <a:gd name="T73" fmla="*/ 502 h 546"/>
                  <a:gd name="T74" fmla="*/ 240 w 272"/>
                  <a:gd name="T75" fmla="*/ 460 h 546"/>
                  <a:gd name="T76" fmla="*/ 250 w 272"/>
                  <a:gd name="T77" fmla="*/ 410 h 546"/>
                  <a:gd name="T78" fmla="*/ 266 w 272"/>
                  <a:gd name="T79" fmla="*/ 316 h 546"/>
                  <a:gd name="T80" fmla="*/ 272 w 272"/>
                  <a:gd name="T81" fmla="*/ 27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546">
                    <a:moveTo>
                      <a:pt x="0" y="272"/>
                    </a:moveTo>
                    <a:lnTo>
                      <a:pt x="0" y="272"/>
                    </a:lnTo>
                    <a:lnTo>
                      <a:pt x="4" y="230"/>
                    </a:lnTo>
                    <a:lnTo>
                      <a:pt x="20" y="136"/>
                    </a:lnTo>
                    <a:lnTo>
                      <a:pt x="30" y="86"/>
                    </a:lnTo>
                    <a:lnTo>
                      <a:pt x="42" y="44"/>
                    </a:lnTo>
                    <a:lnTo>
                      <a:pt x="48" y="26"/>
                    </a:lnTo>
                    <a:lnTo>
                      <a:pt x="54" y="12"/>
                    </a:lnTo>
                    <a:lnTo>
                      <a:pt x="60" y="4"/>
                    </a:lnTo>
                    <a:lnTo>
                      <a:pt x="6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0" y="2"/>
                    </a:lnTo>
                    <a:lnTo>
                      <a:pt x="74" y="4"/>
                    </a:lnTo>
                    <a:lnTo>
                      <a:pt x="80" y="12"/>
                    </a:lnTo>
                    <a:lnTo>
                      <a:pt x="86" y="26"/>
                    </a:lnTo>
                    <a:lnTo>
                      <a:pt x="92" y="44"/>
                    </a:lnTo>
                    <a:lnTo>
                      <a:pt x="104" y="86"/>
                    </a:lnTo>
                    <a:lnTo>
                      <a:pt x="114" y="136"/>
                    </a:lnTo>
                    <a:lnTo>
                      <a:pt x="130" y="230"/>
                    </a:lnTo>
                    <a:lnTo>
                      <a:pt x="136" y="272"/>
                    </a:lnTo>
                    <a:lnTo>
                      <a:pt x="136" y="272"/>
                    </a:lnTo>
                    <a:lnTo>
                      <a:pt x="140" y="316"/>
                    </a:lnTo>
                    <a:lnTo>
                      <a:pt x="156" y="410"/>
                    </a:lnTo>
                    <a:lnTo>
                      <a:pt x="166" y="460"/>
                    </a:lnTo>
                    <a:lnTo>
                      <a:pt x="178" y="502"/>
                    </a:lnTo>
                    <a:lnTo>
                      <a:pt x="184" y="520"/>
                    </a:lnTo>
                    <a:lnTo>
                      <a:pt x="190" y="534"/>
                    </a:lnTo>
                    <a:lnTo>
                      <a:pt x="196" y="542"/>
                    </a:lnTo>
                    <a:lnTo>
                      <a:pt x="200" y="544"/>
                    </a:lnTo>
                    <a:lnTo>
                      <a:pt x="204" y="546"/>
                    </a:lnTo>
                    <a:lnTo>
                      <a:pt x="204" y="546"/>
                    </a:lnTo>
                    <a:lnTo>
                      <a:pt x="206" y="544"/>
                    </a:lnTo>
                    <a:lnTo>
                      <a:pt x="210" y="542"/>
                    </a:lnTo>
                    <a:lnTo>
                      <a:pt x="216" y="534"/>
                    </a:lnTo>
                    <a:lnTo>
                      <a:pt x="222" y="520"/>
                    </a:lnTo>
                    <a:lnTo>
                      <a:pt x="228" y="502"/>
                    </a:lnTo>
                    <a:lnTo>
                      <a:pt x="240" y="460"/>
                    </a:lnTo>
                    <a:lnTo>
                      <a:pt x="250" y="410"/>
                    </a:lnTo>
                    <a:lnTo>
                      <a:pt x="266" y="316"/>
                    </a:lnTo>
                    <a:lnTo>
                      <a:pt x="272" y="27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20"/>
              <p:cNvSpPr>
                <a:spLocks/>
              </p:cNvSpPr>
              <p:nvPr/>
            </p:nvSpPr>
            <p:spPr bwMode="auto">
              <a:xfrm>
                <a:off x="5865813" y="4940300"/>
                <a:ext cx="431800" cy="720725"/>
              </a:xfrm>
              <a:custGeom>
                <a:avLst/>
                <a:gdLst>
                  <a:gd name="T0" fmla="*/ 0 w 272"/>
                  <a:gd name="T1" fmla="*/ 226 h 454"/>
                  <a:gd name="T2" fmla="*/ 0 w 272"/>
                  <a:gd name="T3" fmla="*/ 226 h 454"/>
                  <a:gd name="T4" fmla="*/ 6 w 272"/>
                  <a:gd name="T5" fmla="*/ 192 h 454"/>
                  <a:gd name="T6" fmla="*/ 20 w 272"/>
                  <a:gd name="T7" fmla="*/ 114 h 454"/>
                  <a:gd name="T8" fmla="*/ 30 w 272"/>
                  <a:gd name="T9" fmla="*/ 72 h 454"/>
                  <a:gd name="T10" fmla="*/ 42 w 272"/>
                  <a:gd name="T11" fmla="*/ 36 h 454"/>
                  <a:gd name="T12" fmla="*/ 48 w 272"/>
                  <a:gd name="T13" fmla="*/ 22 h 454"/>
                  <a:gd name="T14" fmla="*/ 54 w 272"/>
                  <a:gd name="T15" fmla="*/ 10 h 454"/>
                  <a:gd name="T16" fmla="*/ 60 w 272"/>
                  <a:gd name="T17" fmla="*/ 2 h 454"/>
                  <a:gd name="T18" fmla="*/ 68 w 272"/>
                  <a:gd name="T19" fmla="*/ 0 h 454"/>
                  <a:gd name="T20" fmla="*/ 68 w 272"/>
                  <a:gd name="T21" fmla="*/ 0 h 454"/>
                  <a:gd name="T22" fmla="*/ 74 w 272"/>
                  <a:gd name="T23" fmla="*/ 2 h 454"/>
                  <a:gd name="T24" fmla="*/ 80 w 272"/>
                  <a:gd name="T25" fmla="*/ 10 h 454"/>
                  <a:gd name="T26" fmla="*/ 86 w 272"/>
                  <a:gd name="T27" fmla="*/ 22 h 454"/>
                  <a:gd name="T28" fmla="*/ 92 w 272"/>
                  <a:gd name="T29" fmla="*/ 36 h 454"/>
                  <a:gd name="T30" fmla="*/ 104 w 272"/>
                  <a:gd name="T31" fmla="*/ 72 h 454"/>
                  <a:gd name="T32" fmla="*/ 114 w 272"/>
                  <a:gd name="T33" fmla="*/ 114 h 454"/>
                  <a:gd name="T34" fmla="*/ 130 w 272"/>
                  <a:gd name="T35" fmla="*/ 192 h 454"/>
                  <a:gd name="T36" fmla="*/ 136 w 272"/>
                  <a:gd name="T37" fmla="*/ 226 h 454"/>
                  <a:gd name="T38" fmla="*/ 136 w 272"/>
                  <a:gd name="T39" fmla="*/ 226 h 454"/>
                  <a:gd name="T40" fmla="*/ 142 w 272"/>
                  <a:gd name="T41" fmla="*/ 262 h 454"/>
                  <a:gd name="T42" fmla="*/ 156 w 272"/>
                  <a:gd name="T43" fmla="*/ 340 h 454"/>
                  <a:gd name="T44" fmla="*/ 166 w 272"/>
                  <a:gd name="T45" fmla="*/ 382 h 454"/>
                  <a:gd name="T46" fmla="*/ 178 w 272"/>
                  <a:gd name="T47" fmla="*/ 418 h 454"/>
                  <a:gd name="T48" fmla="*/ 184 w 272"/>
                  <a:gd name="T49" fmla="*/ 432 h 454"/>
                  <a:gd name="T50" fmla="*/ 190 w 272"/>
                  <a:gd name="T51" fmla="*/ 444 h 454"/>
                  <a:gd name="T52" fmla="*/ 196 w 272"/>
                  <a:gd name="T53" fmla="*/ 452 h 454"/>
                  <a:gd name="T54" fmla="*/ 204 w 272"/>
                  <a:gd name="T55" fmla="*/ 454 h 454"/>
                  <a:gd name="T56" fmla="*/ 204 w 272"/>
                  <a:gd name="T57" fmla="*/ 454 h 454"/>
                  <a:gd name="T58" fmla="*/ 210 w 272"/>
                  <a:gd name="T59" fmla="*/ 452 h 454"/>
                  <a:gd name="T60" fmla="*/ 216 w 272"/>
                  <a:gd name="T61" fmla="*/ 444 h 454"/>
                  <a:gd name="T62" fmla="*/ 222 w 272"/>
                  <a:gd name="T63" fmla="*/ 432 h 454"/>
                  <a:gd name="T64" fmla="*/ 228 w 272"/>
                  <a:gd name="T65" fmla="*/ 418 h 454"/>
                  <a:gd name="T66" fmla="*/ 240 w 272"/>
                  <a:gd name="T67" fmla="*/ 382 h 454"/>
                  <a:gd name="T68" fmla="*/ 250 w 272"/>
                  <a:gd name="T69" fmla="*/ 340 h 454"/>
                  <a:gd name="T70" fmla="*/ 266 w 272"/>
                  <a:gd name="T71" fmla="*/ 262 h 454"/>
                  <a:gd name="T72" fmla="*/ 272 w 272"/>
                  <a:gd name="T73" fmla="*/ 2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2" h="454">
                    <a:moveTo>
                      <a:pt x="0" y="226"/>
                    </a:moveTo>
                    <a:lnTo>
                      <a:pt x="0" y="226"/>
                    </a:lnTo>
                    <a:lnTo>
                      <a:pt x="6" y="192"/>
                    </a:lnTo>
                    <a:lnTo>
                      <a:pt x="20" y="114"/>
                    </a:lnTo>
                    <a:lnTo>
                      <a:pt x="30" y="72"/>
                    </a:lnTo>
                    <a:lnTo>
                      <a:pt x="42" y="36"/>
                    </a:lnTo>
                    <a:lnTo>
                      <a:pt x="48" y="22"/>
                    </a:lnTo>
                    <a:lnTo>
                      <a:pt x="54" y="10"/>
                    </a:lnTo>
                    <a:lnTo>
                      <a:pt x="60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4" y="2"/>
                    </a:lnTo>
                    <a:lnTo>
                      <a:pt x="80" y="10"/>
                    </a:lnTo>
                    <a:lnTo>
                      <a:pt x="86" y="22"/>
                    </a:lnTo>
                    <a:lnTo>
                      <a:pt x="92" y="36"/>
                    </a:lnTo>
                    <a:lnTo>
                      <a:pt x="104" y="72"/>
                    </a:lnTo>
                    <a:lnTo>
                      <a:pt x="114" y="114"/>
                    </a:lnTo>
                    <a:lnTo>
                      <a:pt x="130" y="192"/>
                    </a:lnTo>
                    <a:lnTo>
                      <a:pt x="136" y="226"/>
                    </a:lnTo>
                    <a:lnTo>
                      <a:pt x="136" y="226"/>
                    </a:lnTo>
                    <a:lnTo>
                      <a:pt x="142" y="262"/>
                    </a:lnTo>
                    <a:lnTo>
                      <a:pt x="156" y="340"/>
                    </a:lnTo>
                    <a:lnTo>
                      <a:pt x="166" y="382"/>
                    </a:lnTo>
                    <a:lnTo>
                      <a:pt x="178" y="418"/>
                    </a:lnTo>
                    <a:lnTo>
                      <a:pt x="184" y="432"/>
                    </a:lnTo>
                    <a:lnTo>
                      <a:pt x="190" y="444"/>
                    </a:lnTo>
                    <a:lnTo>
                      <a:pt x="196" y="452"/>
                    </a:lnTo>
                    <a:lnTo>
                      <a:pt x="204" y="454"/>
                    </a:lnTo>
                    <a:lnTo>
                      <a:pt x="204" y="454"/>
                    </a:lnTo>
                    <a:lnTo>
                      <a:pt x="210" y="452"/>
                    </a:lnTo>
                    <a:lnTo>
                      <a:pt x="216" y="444"/>
                    </a:lnTo>
                    <a:lnTo>
                      <a:pt x="222" y="432"/>
                    </a:lnTo>
                    <a:lnTo>
                      <a:pt x="228" y="418"/>
                    </a:lnTo>
                    <a:lnTo>
                      <a:pt x="240" y="382"/>
                    </a:lnTo>
                    <a:lnTo>
                      <a:pt x="250" y="340"/>
                    </a:lnTo>
                    <a:lnTo>
                      <a:pt x="266" y="262"/>
                    </a:lnTo>
                    <a:lnTo>
                      <a:pt x="272" y="226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21"/>
              <p:cNvSpPr>
                <a:spLocks/>
              </p:cNvSpPr>
              <p:nvPr/>
            </p:nvSpPr>
            <p:spPr bwMode="auto">
              <a:xfrm>
                <a:off x="2840038" y="4435475"/>
                <a:ext cx="431800" cy="1730375"/>
              </a:xfrm>
              <a:custGeom>
                <a:avLst/>
                <a:gdLst>
                  <a:gd name="T0" fmla="*/ 272 w 272"/>
                  <a:gd name="T1" fmla="*/ 544 h 1090"/>
                  <a:gd name="T2" fmla="*/ 272 w 272"/>
                  <a:gd name="T3" fmla="*/ 544 h 1090"/>
                  <a:gd name="T4" fmla="*/ 266 w 272"/>
                  <a:gd name="T5" fmla="*/ 630 h 1090"/>
                  <a:gd name="T6" fmla="*/ 252 w 272"/>
                  <a:gd name="T7" fmla="*/ 818 h 1090"/>
                  <a:gd name="T8" fmla="*/ 240 w 272"/>
                  <a:gd name="T9" fmla="*/ 918 h 1090"/>
                  <a:gd name="T10" fmla="*/ 230 w 272"/>
                  <a:gd name="T11" fmla="*/ 1004 h 1090"/>
                  <a:gd name="T12" fmla="*/ 224 w 272"/>
                  <a:gd name="T13" fmla="*/ 1040 h 1090"/>
                  <a:gd name="T14" fmla="*/ 218 w 272"/>
                  <a:gd name="T15" fmla="*/ 1066 h 1090"/>
                  <a:gd name="T16" fmla="*/ 210 w 272"/>
                  <a:gd name="T17" fmla="*/ 1084 h 1090"/>
                  <a:gd name="T18" fmla="*/ 208 w 272"/>
                  <a:gd name="T19" fmla="*/ 1088 h 1090"/>
                  <a:gd name="T20" fmla="*/ 204 w 272"/>
                  <a:gd name="T21" fmla="*/ 1090 h 1090"/>
                  <a:gd name="T22" fmla="*/ 204 w 272"/>
                  <a:gd name="T23" fmla="*/ 1090 h 1090"/>
                  <a:gd name="T24" fmla="*/ 202 w 272"/>
                  <a:gd name="T25" fmla="*/ 1088 h 1090"/>
                  <a:gd name="T26" fmla="*/ 198 w 272"/>
                  <a:gd name="T27" fmla="*/ 1084 h 1090"/>
                  <a:gd name="T28" fmla="*/ 192 w 272"/>
                  <a:gd name="T29" fmla="*/ 1066 h 1090"/>
                  <a:gd name="T30" fmla="*/ 186 w 272"/>
                  <a:gd name="T31" fmla="*/ 1040 h 1090"/>
                  <a:gd name="T32" fmla="*/ 180 w 272"/>
                  <a:gd name="T33" fmla="*/ 1004 h 1090"/>
                  <a:gd name="T34" fmla="*/ 168 w 272"/>
                  <a:gd name="T35" fmla="*/ 918 h 1090"/>
                  <a:gd name="T36" fmla="*/ 158 w 272"/>
                  <a:gd name="T37" fmla="*/ 818 h 1090"/>
                  <a:gd name="T38" fmla="*/ 142 w 272"/>
                  <a:gd name="T39" fmla="*/ 630 h 1090"/>
                  <a:gd name="T40" fmla="*/ 136 w 272"/>
                  <a:gd name="T41" fmla="*/ 544 h 1090"/>
                  <a:gd name="T42" fmla="*/ 136 w 272"/>
                  <a:gd name="T43" fmla="*/ 544 h 1090"/>
                  <a:gd name="T44" fmla="*/ 130 w 272"/>
                  <a:gd name="T45" fmla="*/ 460 h 1090"/>
                  <a:gd name="T46" fmla="*/ 116 w 272"/>
                  <a:gd name="T47" fmla="*/ 272 h 1090"/>
                  <a:gd name="T48" fmla="*/ 104 w 272"/>
                  <a:gd name="T49" fmla="*/ 172 h 1090"/>
                  <a:gd name="T50" fmla="*/ 94 w 272"/>
                  <a:gd name="T51" fmla="*/ 86 h 1090"/>
                  <a:gd name="T52" fmla="*/ 88 w 272"/>
                  <a:gd name="T53" fmla="*/ 50 h 1090"/>
                  <a:gd name="T54" fmla="*/ 82 w 272"/>
                  <a:gd name="T55" fmla="*/ 24 h 1090"/>
                  <a:gd name="T56" fmla="*/ 74 w 272"/>
                  <a:gd name="T57" fmla="*/ 6 h 1090"/>
                  <a:gd name="T58" fmla="*/ 72 w 272"/>
                  <a:gd name="T59" fmla="*/ 2 h 1090"/>
                  <a:gd name="T60" fmla="*/ 68 w 272"/>
                  <a:gd name="T61" fmla="*/ 0 h 1090"/>
                  <a:gd name="T62" fmla="*/ 68 w 272"/>
                  <a:gd name="T63" fmla="*/ 0 h 1090"/>
                  <a:gd name="T64" fmla="*/ 66 w 272"/>
                  <a:gd name="T65" fmla="*/ 2 h 1090"/>
                  <a:gd name="T66" fmla="*/ 62 w 272"/>
                  <a:gd name="T67" fmla="*/ 6 h 1090"/>
                  <a:gd name="T68" fmla="*/ 56 w 272"/>
                  <a:gd name="T69" fmla="*/ 24 h 1090"/>
                  <a:gd name="T70" fmla="*/ 50 w 272"/>
                  <a:gd name="T71" fmla="*/ 50 h 1090"/>
                  <a:gd name="T72" fmla="*/ 44 w 272"/>
                  <a:gd name="T73" fmla="*/ 86 h 1090"/>
                  <a:gd name="T74" fmla="*/ 32 w 272"/>
                  <a:gd name="T75" fmla="*/ 172 h 1090"/>
                  <a:gd name="T76" fmla="*/ 22 w 272"/>
                  <a:gd name="T77" fmla="*/ 272 h 1090"/>
                  <a:gd name="T78" fmla="*/ 6 w 272"/>
                  <a:gd name="T79" fmla="*/ 460 h 1090"/>
                  <a:gd name="T80" fmla="*/ 0 w 272"/>
                  <a:gd name="T81" fmla="*/ 544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090">
                    <a:moveTo>
                      <a:pt x="272" y="544"/>
                    </a:moveTo>
                    <a:lnTo>
                      <a:pt x="272" y="544"/>
                    </a:lnTo>
                    <a:lnTo>
                      <a:pt x="266" y="630"/>
                    </a:lnTo>
                    <a:lnTo>
                      <a:pt x="252" y="818"/>
                    </a:lnTo>
                    <a:lnTo>
                      <a:pt x="240" y="918"/>
                    </a:lnTo>
                    <a:lnTo>
                      <a:pt x="230" y="1004"/>
                    </a:lnTo>
                    <a:lnTo>
                      <a:pt x="224" y="1040"/>
                    </a:lnTo>
                    <a:lnTo>
                      <a:pt x="218" y="1066"/>
                    </a:lnTo>
                    <a:lnTo>
                      <a:pt x="210" y="1084"/>
                    </a:lnTo>
                    <a:lnTo>
                      <a:pt x="208" y="1088"/>
                    </a:lnTo>
                    <a:lnTo>
                      <a:pt x="204" y="1090"/>
                    </a:lnTo>
                    <a:lnTo>
                      <a:pt x="204" y="1090"/>
                    </a:lnTo>
                    <a:lnTo>
                      <a:pt x="202" y="1088"/>
                    </a:lnTo>
                    <a:lnTo>
                      <a:pt x="198" y="1084"/>
                    </a:lnTo>
                    <a:lnTo>
                      <a:pt x="192" y="1066"/>
                    </a:lnTo>
                    <a:lnTo>
                      <a:pt x="186" y="1040"/>
                    </a:lnTo>
                    <a:lnTo>
                      <a:pt x="180" y="1004"/>
                    </a:lnTo>
                    <a:lnTo>
                      <a:pt x="168" y="918"/>
                    </a:lnTo>
                    <a:lnTo>
                      <a:pt x="158" y="818"/>
                    </a:lnTo>
                    <a:lnTo>
                      <a:pt x="142" y="630"/>
                    </a:lnTo>
                    <a:lnTo>
                      <a:pt x="136" y="544"/>
                    </a:lnTo>
                    <a:lnTo>
                      <a:pt x="136" y="544"/>
                    </a:lnTo>
                    <a:lnTo>
                      <a:pt x="130" y="460"/>
                    </a:lnTo>
                    <a:lnTo>
                      <a:pt x="116" y="272"/>
                    </a:lnTo>
                    <a:lnTo>
                      <a:pt x="104" y="172"/>
                    </a:lnTo>
                    <a:lnTo>
                      <a:pt x="94" y="86"/>
                    </a:lnTo>
                    <a:lnTo>
                      <a:pt x="88" y="50"/>
                    </a:lnTo>
                    <a:lnTo>
                      <a:pt x="82" y="24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4"/>
                    </a:lnTo>
                    <a:lnTo>
                      <a:pt x="50" y="50"/>
                    </a:lnTo>
                    <a:lnTo>
                      <a:pt x="44" y="86"/>
                    </a:lnTo>
                    <a:lnTo>
                      <a:pt x="32" y="172"/>
                    </a:lnTo>
                    <a:lnTo>
                      <a:pt x="22" y="272"/>
                    </a:lnTo>
                    <a:lnTo>
                      <a:pt x="6" y="460"/>
                    </a:lnTo>
                    <a:lnTo>
                      <a:pt x="0" y="54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22"/>
              <p:cNvSpPr>
                <a:spLocks/>
              </p:cNvSpPr>
              <p:nvPr/>
            </p:nvSpPr>
            <p:spPr bwMode="auto">
              <a:xfrm>
                <a:off x="3271838" y="4508500"/>
                <a:ext cx="431800" cy="1584325"/>
              </a:xfrm>
              <a:custGeom>
                <a:avLst/>
                <a:gdLst>
                  <a:gd name="T0" fmla="*/ 272 w 272"/>
                  <a:gd name="T1" fmla="*/ 498 h 998"/>
                  <a:gd name="T2" fmla="*/ 272 w 272"/>
                  <a:gd name="T3" fmla="*/ 498 h 998"/>
                  <a:gd name="T4" fmla="*/ 266 w 272"/>
                  <a:gd name="T5" fmla="*/ 576 h 998"/>
                  <a:gd name="T6" fmla="*/ 252 w 272"/>
                  <a:gd name="T7" fmla="*/ 748 h 998"/>
                  <a:gd name="T8" fmla="*/ 240 w 272"/>
                  <a:gd name="T9" fmla="*/ 840 h 998"/>
                  <a:gd name="T10" fmla="*/ 230 w 272"/>
                  <a:gd name="T11" fmla="*/ 920 h 998"/>
                  <a:gd name="T12" fmla="*/ 224 w 272"/>
                  <a:gd name="T13" fmla="*/ 952 h 998"/>
                  <a:gd name="T14" fmla="*/ 218 w 272"/>
                  <a:gd name="T15" fmla="*/ 976 h 998"/>
                  <a:gd name="T16" fmla="*/ 210 w 272"/>
                  <a:gd name="T17" fmla="*/ 992 h 998"/>
                  <a:gd name="T18" fmla="*/ 208 w 272"/>
                  <a:gd name="T19" fmla="*/ 996 h 998"/>
                  <a:gd name="T20" fmla="*/ 204 w 272"/>
                  <a:gd name="T21" fmla="*/ 998 h 998"/>
                  <a:gd name="T22" fmla="*/ 204 w 272"/>
                  <a:gd name="T23" fmla="*/ 998 h 998"/>
                  <a:gd name="T24" fmla="*/ 202 w 272"/>
                  <a:gd name="T25" fmla="*/ 996 h 998"/>
                  <a:gd name="T26" fmla="*/ 198 w 272"/>
                  <a:gd name="T27" fmla="*/ 992 h 998"/>
                  <a:gd name="T28" fmla="*/ 192 w 272"/>
                  <a:gd name="T29" fmla="*/ 976 h 998"/>
                  <a:gd name="T30" fmla="*/ 186 w 272"/>
                  <a:gd name="T31" fmla="*/ 952 h 998"/>
                  <a:gd name="T32" fmla="*/ 180 w 272"/>
                  <a:gd name="T33" fmla="*/ 920 h 998"/>
                  <a:gd name="T34" fmla="*/ 168 w 272"/>
                  <a:gd name="T35" fmla="*/ 840 h 998"/>
                  <a:gd name="T36" fmla="*/ 158 w 272"/>
                  <a:gd name="T37" fmla="*/ 748 h 998"/>
                  <a:gd name="T38" fmla="*/ 142 w 272"/>
                  <a:gd name="T39" fmla="*/ 576 h 998"/>
                  <a:gd name="T40" fmla="*/ 136 w 272"/>
                  <a:gd name="T41" fmla="*/ 498 h 998"/>
                  <a:gd name="T42" fmla="*/ 136 w 272"/>
                  <a:gd name="T43" fmla="*/ 498 h 998"/>
                  <a:gd name="T44" fmla="*/ 130 w 272"/>
                  <a:gd name="T45" fmla="*/ 422 h 998"/>
                  <a:gd name="T46" fmla="*/ 116 w 272"/>
                  <a:gd name="T47" fmla="*/ 250 h 998"/>
                  <a:gd name="T48" fmla="*/ 104 w 272"/>
                  <a:gd name="T49" fmla="*/ 158 h 998"/>
                  <a:gd name="T50" fmla="*/ 94 w 272"/>
                  <a:gd name="T51" fmla="*/ 78 h 998"/>
                  <a:gd name="T52" fmla="*/ 88 w 272"/>
                  <a:gd name="T53" fmla="*/ 46 h 998"/>
                  <a:gd name="T54" fmla="*/ 82 w 272"/>
                  <a:gd name="T55" fmla="*/ 22 h 998"/>
                  <a:gd name="T56" fmla="*/ 74 w 272"/>
                  <a:gd name="T57" fmla="*/ 6 h 998"/>
                  <a:gd name="T58" fmla="*/ 72 w 272"/>
                  <a:gd name="T59" fmla="*/ 2 h 998"/>
                  <a:gd name="T60" fmla="*/ 68 w 272"/>
                  <a:gd name="T61" fmla="*/ 0 h 998"/>
                  <a:gd name="T62" fmla="*/ 68 w 272"/>
                  <a:gd name="T63" fmla="*/ 0 h 998"/>
                  <a:gd name="T64" fmla="*/ 66 w 272"/>
                  <a:gd name="T65" fmla="*/ 2 h 998"/>
                  <a:gd name="T66" fmla="*/ 62 w 272"/>
                  <a:gd name="T67" fmla="*/ 6 h 998"/>
                  <a:gd name="T68" fmla="*/ 56 w 272"/>
                  <a:gd name="T69" fmla="*/ 22 h 998"/>
                  <a:gd name="T70" fmla="*/ 50 w 272"/>
                  <a:gd name="T71" fmla="*/ 46 h 998"/>
                  <a:gd name="T72" fmla="*/ 44 w 272"/>
                  <a:gd name="T73" fmla="*/ 78 h 998"/>
                  <a:gd name="T74" fmla="*/ 32 w 272"/>
                  <a:gd name="T75" fmla="*/ 158 h 998"/>
                  <a:gd name="T76" fmla="*/ 22 w 272"/>
                  <a:gd name="T77" fmla="*/ 250 h 998"/>
                  <a:gd name="T78" fmla="*/ 6 w 272"/>
                  <a:gd name="T79" fmla="*/ 422 h 998"/>
                  <a:gd name="T80" fmla="*/ 0 w 272"/>
                  <a:gd name="T81" fmla="*/ 498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998">
                    <a:moveTo>
                      <a:pt x="272" y="498"/>
                    </a:moveTo>
                    <a:lnTo>
                      <a:pt x="272" y="498"/>
                    </a:lnTo>
                    <a:lnTo>
                      <a:pt x="266" y="576"/>
                    </a:lnTo>
                    <a:lnTo>
                      <a:pt x="252" y="748"/>
                    </a:lnTo>
                    <a:lnTo>
                      <a:pt x="240" y="840"/>
                    </a:lnTo>
                    <a:lnTo>
                      <a:pt x="230" y="920"/>
                    </a:lnTo>
                    <a:lnTo>
                      <a:pt x="224" y="952"/>
                    </a:lnTo>
                    <a:lnTo>
                      <a:pt x="218" y="976"/>
                    </a:lnTo>
                    <a:lnTo>
                      <a:pt x="210" y="992"/>
                    </a:lnTo>
                    <a:lnTo>
                      <a:pt x="208" y="996"/>
                    </a:lnTo>
                    <a:lnTo>
                      <a:pt x="204" y="998"/>
                    </a:lnTo>
                    <a:lnTo>
                      <a:pt x="204" y="998"/>
                    </a:lnTo>
                    <a:lnTo>
                      <a:pt x="202" y="996"/>
                    </a:lnTo>
                    <a:lnTo>
                      <a:pt x="198" y="992"/>
                    </a:lnTo>
                    <a:lnTo>
                      <a:pt x="192" y="976"/>
                    </a:lnTo>
                    <a:lnTo>
                      <a:pt x="186" y="952"/>
                    </a:lnTo>
                    <a:lnTo>
                      <a:pt x="180" y="920"/>
                    </a:lnTo>
                    <a:lnTo>
                      <a:pt x="168" y="840"/>
                    </a:lnTo>
                    <a:lnTo>
                      <a:pt x="158" y="748"/>
                    </a:lnTo>
                    <a:lnTo>
                      <a:pt x="142" y="576"/>
                    </a:lnTo>
                    <a:lnTo>
                      <a:pt x="136" y="498"/>
                    </a:lnTo>
                    <a:lnTo>
                      <a:pt x="136" y="498"/>
                    </a:lnTo>
                    <a:lnTo>
                      <a:pt x="130" y="422"/>
                    </a:lnTo>
                    <a:lnTo>
                      <a:pt x="116" y="250"/>
                    </a:lnTo>
                    <a:lnTo>
                      <a:pt x="104" y="158"/>
                    </a:lnTo>
                    <a:lnTo>
                      <a:pt x="94" y="78"/>
                    </a:lnTo>
                    <a:lnTo>
                      <a:pt x="88" y="46"/>
                    </a:lnTo>
                    <a:lnTo>
                      <a:pt x="82" y="22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2"/>
                    </a:lnTo>
                    <a:lnTo>
                      <a:pt x="50" y="46"/>
                    </a:lnTo>
                    <a:lnTo>
                      <a:pt x="44" y="78"/>
                    </a:lnTo>
                    <a:lnTo>
                      <a:pt x="32" y="158"/>
                    </a:lnTo>
                    <a:lnTo>
                      <a:pt x="22" y="250"/>
                    </a:lnTo>
                    <a:lnTo>
                      <a:pt x="6" y="422"/>
                    </a:lnTo>
                    <a:lnTo>
                      <a:pt x="0" y="49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23"/>
              <p:cNvSpPr>
                <a:spLocks/>
              </p:cNvSpPr>
              <p:nvPr/>
            </p:nvSpPr>
            <p:spPr bwMode="auto">
              <a:xfrm>
                <a:off x="2408238" y="4365625"/>
                <a:ext cx="431800" cy="1870075"/>
              </a:xfrm>
              <a:custGeom>
                <a:avLst/>
                <a:gdLst>
                  <a:gd name="T0" fmla="*/ 272 w 272"/>
                  <a:gd name="T1" fmla="*/ 588 h 1178"/>
                  <a:gd name="T2" fmla="*/ 272 w 272"/>
                  <a:gd name="T3" fmla="*/ 588 h 1178"/>
                  <a:gd name="T4" fmla="*/ 266 w 272"/>
                  <a:gd name="T5" fmla="*/ 682 h 1178"/>
                  <a:gd name="T6" fmla="*/ 252 w 272"/>
                  <a:gd name="T7" fmla="*/ 884 h 1178"/>
                  <a:gd name="T8" fmla="*/ 240 w 272"/>
                  <a:gd name="T9" fmla="*/ 992 h 1178"/>
                  <a:gd name="T10" fmla="*/ 230 w 272"/>
                  <a:gd name="T11" fmla="*/ 1086 h 1178"/>
                  <a:gd name="T12" fmla="*/ 224 w 272"/>
                  <a:gd name="T13" fmla="*/ 1124 h 1178"/>
                  <a:gd name="T14" fmla="*/ 216 w 272"/>
                  <a:gd name="T15" fmla="*/ 1154 h 1178"/>
                  <a:gd name="T16" fmla="*/ 210 w 272"/>
                  <a:gd name="T17" fmla="*/ 1172 h 1178"/>
                  <a:gd name="T18" fmla="*/ 208 w 272"/>
                  <a:gd name="T19" fmla="*/ 1176 h 1178"/>
                  <a:gd name="T20" fmla="*/ 204 w 272"/>
                  <a:gd name="T21" fmla="*/ 1178 h 1178"/>
                  <a:gd name="T22" fmla="*/ 204 w 272"/>
                  <a:gd name="T23" fmla="*/ 1178 h 1178"/>
                  <a:gd name="T24" fmla="*/ 202 w 272"/>
                  <a:gd name="T25" fmla="*/ 1176 h 1178"/>
                  <a:gd name="T26" fmla="*/ 198 w 272"/>
                  <a:gd name="T27" fmla="*/ 1172 h 1178"/>
                  <a:gd name="T28" fmla="*/ 192 w 272"/>
                  <a:gd name="T29" fmla="*/ 1154 h 1178"/>
                  <a:gd name="T30" fmla="*/ 186 w 272"/>
                  <a:gd name="T31" fmla="*/ 1124 h 1178"/>
                  <a:gd name="T32" fmla="*/ 180 w 272"/>
                  <a:gd name="T33" fmla="*/ 1086 h 1178"/>
                  <a:gd name="T34" fmla="*/ 168 w 272"/>
                  <a:gd name="T35" fmla="*/ 992 h 1178"/>
                  <a:gd name="T36" fmla="*/ 158 w 272"/>
                  <a:gd name="T37" fmla="*/ 884 h 1178"/>
                  <a:gd name="T38" fmla="*/ 142 w 272"/>
                  <a:gd name="T39" fmla="*/ 682 h 1178"/>
                  <a:gd name="T40" fmla="*/ 136 w 272"/>
                  <a:gd name="T41" fmla="*/ 588 h 1178"/>
                  <a:gd name="T42" fmla="*/ 136 w 272"/>
                  <a:gd name="T43" fmla="*/ 588 h 1178"/>
                  <a:gd name="T44" fmla="*/ 130 w 272"/>
                  <a:gd name="T45" fmla="*/ 496 h 1178"/>
                  <a:gd name="T46" fmla="*/ 114 w 272"/>
                  <a:gd name="T47" fmla="*/ 294 h 1178"/>
                  <a:gd name="T48" fmla="*/ 104 w 272"/>
                  <a:gd name="T49" fmla="*/ 186 h 1178"/>
                  <a:gd name="T50" fmla="*/ 94 w 272"/>
                  <a:gd name="T51" fmla="*/ 92 h 1178"/>
                  <a:gd name="T52" fmla="*/ 88 w 272"/>
                  <a:gd name="T53" fmla="*/ 54 h 1178"/>
                  <a:gd name="T54" fmla="*/ 80 w 272"/>
                  <a:gd name="T55" fmla="*/ 24 h 1178"/>
                  <a:gd name="T56" fmla="*/ 74 w 272"/>
                  <a:gd name="T57" fmla="*/ 6 h 1178"/>
                  <a:gd name="T58" fmla="*/ 72 w 272"/>
                  <a:gd name="T59" fmla="*/ 2 h 1178"/>
                  <a:gd name="T60" fmla="*/ 68 w 272"/>
                  <a:gd name="T61" fmla="*/ 0 h 1178"/>
                  <a:gd name="T62" fmla="*/ 68 w 272"/>
                  <a:gd name="T63" fmla="*/ 0 h 1178"/>
                  <a:gd name="T64" fmla="*/ 66 w 272"/>
                  <a:gd name="T65" fmla="*/ 2 h 1178"/>
                  <a:gd name="T66" fmla="*/ 62 w 272"/>
                  <a:gd name="T67" fmla="*/ 6 h 1178"/>
                  <a:gd name="T68" fmla="*/ 56 w 272"/>
                  <a:gd name="T69" fmla="*/ 24 h 1178"/>
                  <a:gd name="T70" fmla="*/ 50 w 272"/>
                  <a:gd name="T71" fmla="*/ 54 h 1178"/>
                  <a:gd name="T72" fmla="*/ 44 w 272"/>
                  <a:gd name="T73" fmla="*/ 92 h 1178"/>
                  <a:gd name="T74" fmla="*/ 32 w 272"/>
                  <a:gd name="T75" fmla="*/ 186 h 1178"/>
                  <a:gd name="T76" fmla="*/ 22 w 272"/>
                  <a:gd name="T77" fmla="*/ 294 h 1178"/>
                  <a:gd name="T78" fmla="*/ 6 w 272"/>
                  <a:gd name="T79" fmla="*/ 496 h 1178"/>
                  <a:gd name="T80" fmla="*/ 0 w 272"/>
                  <a:gd name="T81" fmla="*/ 588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1178">
                    <a:moveTo>
                      <a:pt x="272" y="588"/>
                    </a:moveTo>
                    <a:lnTo>
                      <a:pt x="272" y="588"/>
                    </a:lnTo>
                    <a:lnTo>
                      <a:pt x="266" y="682"/>
                    </a:lnTo>
                    <a:lnTo>
                      <a:pt x="252" y="884"/>
                    </a:lnTo>
                    <a:lnTo>
                      <a:pt x="240" y="992"/>
                    </a:lnTo>
                    <a:lnTo>
                      <a:pt x="230" y="1086"/>
                    </a:lnTo>
                    <a:lnTo>
                      <a:pt x="224" y="1124"/>
                    </a:lnTo>
                    <a:lnTo>
                      <a:pt x="216" y="1154"/>
                    </a:lnTo>
                    <a:lnTo>
                      <a:pt x="210" y="1172"/>
                    </a:lnTo>
                    <a:lnTo>
                      <a:pt x="208" y="1176"/>
                    </a:lnTo>
                    <a:lnTo>
                      <a:pt x="204" y="1178"/>
                    </a:lnTo>
                    <a:lnTo>
                      <a:pt x="204" y="1178"/>
                    </a:lnTo>
                    <a:lnTo>
                      <a:pt x="202" y="1176"/>
                    </a:lnTo>
                    <a:lnTo>
                      <a:pt x="198" y="1172"/>
                    </a:lnTo>
                    <a:lnTo>
                      <a:pt x="192" y="1154"/>
                    </a:lnTo>
                    <a:lnTo>
                      <a:pt x="186" y="1124"/>
                    </a:lnTo>
                    <a:lnTo>
                      <a:pt x="180" y="1086"/>
                    </a:lnTo>
                    <a:lnTo>
                      <a:pt x="168" y="992"/>
                    </a:lnTo>
                    <a:lnTo>
                      <a:pt x="158" y="884"/>
                    </a:lnTo>
                    <a:lnTo>
                      <a:pt x="142" y="682"/>
                    </a:lnTo>
                    <a:lnTo>
                      <a:pt x="136" y="588"/>
                    </a:lnTo>
                    <a:lnTo>
                      <a:pt x="136" y="588"/>
                    </a:lnTo>
                    <a:lnTo>
                      <a:pt x="130" y="496"/>
                    </a:lnTo>
                    <a:lnTo>
                      <a:pt x="114" y="294"/>
                    </a:lnTo>
                    <a:lnTo>
                      <a:pt x="104" y="186"/>
                    </a:lnTo>
                    <a:lnTo>
                      <a:pt x="94" y="92"/>
                    </a:lnTo>
                    <a:lnTo>
                      <a:pt x="88" y="54"/>
                    </a:lnTo>
                    <a:lnTo>
                      <a:pt x="80" y="24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2" y="6"/>
                    </a:lnTo>
                    <a:lnTo>
                      <a:pt x="56" y="24"/>
                    </a:lnTo>
                    <a:lnTo>
                      <a:pt x="50" y="54"/>
                    </a:lnTo>
                    <a:lnTo>
                      <a:pt x="44" y="92"/>
                    </a:lnTo>
                    <a:lnTo>
                      <a:pt x="32" y="186"/>
                    </a:lnTo>
                    <a:lnTo>
                      <a:pt x="22" y="294"/>
                    </a:lnTo>
                    <a:lnTo>
                      <a:pt x="6" y="496"/>
                    </a:lnTo>
                    <a:lnTo>
                      <a:pt x="0" y="58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24"/>
              <p:cNvSpPr>
                <a:spLocks/>
              </p:cNvSpPr>
              <p:nvPr/>
            </p:nvSpPr>
            <p:spPr bwMode="auto">
              <a:xfrm>
                <a:off x="3703638" y="4581525"/>
                <a:ext cx="431800" cy="1438275"/>
              </a:xfrm>
              <a:custGeom>
                <a:avLst/>
                <a:gdLst>
                  <a:gd name="T0" fmla="*/ 0 w 272"/>
                  <a:gd name="T1" fmla="*/ 452 h 906"/>
                  <a:gd name="T2" fmla="*/ 0 w 272"/>
                  <a:gd name="T3" fmla="*/ 452 h 906"/>
                  <a:gd name="T4" fmla="*/ 6 w 272"/>
                  <a:gd name="T5" fmla="*/ 382 h 906"/>
                  <a:gd name="T6" fmla="*/ 22 w 272"/>
                  <a:gd name="T7" fmla="*/ 226 h 906"/>
                  <a:gd name="T8" fmla="*/ 32 w 272"/>
                  <a:gd name="T9" fmla="*/ 142 h 906"/>
                  <a:gd name="T10" fmla="*/ 44 w 272"/>
                  <a:gd name="T11" fmla="*/ 70 h 906"/>
                  <a:gd name="T12" fmla="*/ 50 w 272"/>
                  <a:gd name="T13" fmla="*/ 42 h 906"/>
                  <a:gd name="T14" fmla="*/ 56 w 272"/>
                  <a:gd name="T15" fmla="*/ 18 h 906"/>
                  <a:gd name="T16" fmla="*/ 62 w 272"/>
                  <a:gd name="T17" fmla="*/ 4 h 906"/>
                  <a:gd name="T18" fmla="*/ 66 w 272"/>
                  <a:gd name="T19" fmla="*/ 0 h 906"/>
                  <a:gd name="T20" fmla="*/ 68 w 272"/>
                  <a:gd name="T21" fmla="*/ 0 h 906"/>
                  <a:gd name="T22" fmla="*/ 68 w 272"/>
                  <a:gd name="T23" fmla="*/ 0 h 906"/>
                  <a:gd name="T24" fmla="*/ 72 w 272"/>
                  <a:gd name="T25" fmla="*/ 0 h 906"/>
                  <a:gd name="T26" fmla="*/ 74 w 272"/>
                  <a:gd name="T27" fmla="*/ 4 h 906"/>
                  <a:gd name="T28" fmla="*/ 82 w 272"/>
                  <a:gd name="T29" fmla="*/ 18 h 906"/>
                  <a:gd name="T30" fmla="*/ 88 w 272"/>
                  <a:gd name="T31" fmla="*/ 42 h 906"/>
                  <a:gd name="T32" fmla="*/ 94 w 272"/>
                  <a:gd name="T33" fmla="*/ 70 h 906"/>
                  <a:gd name="T34" fmla="*/ 106 w 272"/>
                  <a:gd name="T35" fmla="*/ 142 h 906"/>
                  <a:gd name="T36" fmla="*/ 116 w 272"/>
                  <a:gd name="T37" fmla="*/ 226 h 906"/>
                  <a:gd name="T38" fmla="*/ 130 w 272"/>
                  <a:gd name="T39" fmla="*/ 382 h 906"/>
                  <a:gd name="T40" fmla="*/ 136 w 272"/>
                  <a:gd name="T41" fmla="*/ 452 h 906"/>
                  <a:gd name="T42" fmla="*/ 136 w 272"/>
                  <a:gd name="T43" fmla="*/ 452 h 906"/>
                  <a:gd name="T44" fmla="*/ 142 w 272"/>
                  <a:gd name="T45" fmla="*/ 524 h 906"/>
                  <a:gd name="T46" fmla="*/ 158 w 272"/>
                  <a:gd name="T47" fmla="*/ 680 h 906"/>
                  <a:gd name="T48" fmla="*/ 168 w 272"/>
                  <a:gd name="T49" fmla="*/ 764 h 906"/>
                  <a:gd name="T50" fmla="*/ 180 w 272"/>
                  <a:gd name="T51" fmla="*/ 836 h 906"/>
                  <a:gd name="T52" fmla="*/ 186 w 272"/>
                  <a:gd name="T53" fmla="*/ 864 h 906"/>
                  <a:gd name="T54" fmla="*/ 192 w 272"/>
                  <a:gd name="T55" fmla="*/ 888 h 906"/>
                  <a:gd name="T56" fmla="*/ 198 w 272"/>
                  <a:gd name="T57" fmla="*/ 902 h 906"/>
                  <a:gd name="T58" fmla="*/ 202 w 272"/>
                  <a:gd name="T59" fmla="*/ 906 h 906"/>
                  <a:gd name="T60" fmla="*/ 204 w 272"/>
                  <a:gd name="T61" fmla="*/ 906 h 906"/>
                  <a:gd name="T62" fmla="*/ 204 w 272"/>
                  <a:gd name="T63" fmla="*/ 906 h 906"/>
                  <a:gd name="T64" fmla="*/ 208 w 272"/>
                  <a:gd name="T65" fmla="*/ 906 h 906"/>
                  <a:gd name="T66" fmla="*/ 212 w 272"/>
                  <a:gd name="T67" fmla="*/ 902 h 906"/>
                  <a:gd name="T68" fmla="*/ 218 w 272"/>
                  <a:gd name="T69" fmla="*/ 888 h 906"/>
                  <a:gd name="T70" fmla="*/ 224 w 272"/>
                  <a:gd name="T71" fmla="*/ 864 h 906"/>
                  <a:gd name="T72" fmla="*/ 230 w 272"/>
                  <a:gd name="T73" fmla="*/ 836 h 906"/>
                  <a:gd name="T74" fmla="*/ 242 w 272"/>
                  <a:gd name="T75" fmla="*/ 764 h 906"/>
                  <a:gd name="T76" fmla="*/ 252 w 272"/>
                  <a:gd name="T77" fmla="*/ 680 h 906"/>
                  <a:gd name="T78" fmla="*/ 266 w 272"/>
                  <a:gd name="T79" fmla="*/ 524 h 906"/>
                  <a:gd name="T80" fmla="*/ 272 w 272"/>
                  <a:gd name="T81" fmla="*/ 452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906">
                    <a:moveTo>
                      <a:pt x="0" y="452"/>
                    </a:moveTo>
                    <a:lnTo>
                      <a:pt x="0" y="452"/>
                    </a:lnTo>
                    <a:lnTo>
                      <a:pt x="6" y="382"/>
                    </a:lnTo>
                    <a:lnTo>
                      <a:pt x="22" y="226"/>
                    </a:lnTo>
                    <a:lnTo>
                      <a:pt x="32" y="142"/>
                    </a:lnTo>
                    <a:lnTo>
                      <a:pt x="44" y="70"/>
                    </a:lnTo>
                    <a:lnTo>
                      <a:pt x="50" y="42"/>
                    </a:lnTo>
                    <a:lnTo>
                      <a:pt x="56" y="18"/>
                    </a:lnTo>
                    <a:lnTo>
                      <a:pt x="62" y="4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82" y="18"/>
                    </a:lnTo>
                    <a:lnTo>
                      <a:pt x="88" y="42"/>
                    </a:lnTo>
                    <a:lnTo>
                      <a:pt x="94" y="70"/>
                    </a:lnTo>
                    <a:lnTo>
                      <a:pt x="106" y="142"/>
                    </a:lnTo>
                    <a:lnTo>
                      <a:pt x="116" y="226"/>
                    </a:lnTo>
                    <a:lnTo>
                      <a:pt x="130" y="382"/>
                    </a:lnTo>
                    <a:lnTo>
                      <a:pt x="136" y="452"/>
                    </a:lnTo>
                    <a:lnTo>
                      <a:pt x="136" y="452"/>
                    </a:lnTo>
                    <a:lnTo>
                      <a:pt x="142" y="524"/>
                    </a:lnTo>
                    <a:lnTo>
                      <a:pt x="158" y="680"/>
                    </a:lnTo>
                    <a:lnTo>
                      <a:pt x="168" y="764"/>
                    </a:lnTo>
                    <a:lnTo>
                      <a:pt x="180" y="836"/>
                    </a:lnTo>
                    <a:lnTo>
                      <a:pt x="186" y="864"/>
                    </a:lnTo>
                    <a:lnTo>
                      <a:pt x="192" y="888"/>
                    </a:lnTo>
                    <a:lnTo>
                      <a:pt x="198" y="902"/>
                    </a:lnTo>
                    <a:lnTo>
                      <a:pt x="202" y="906"/>
                    </a:lnTo>
                    <a:lnTo>
                      <a:pt x="204" y="906"/>
                    </a:lnTo>
                    <a:lnTo>
                      <a:pt x="204" y="906"/>
                    </a:lnTo>
                    <a:lnTo>
                      <a:pt x="208" y="906"/>
                    </a:lnTo>
                    <a:lnTo>
                      <a:pt x="212" y="902"/>
                    </a:lnTo>
                    <a:lnTo>
                      <a:pt x="218" y="888"/>
                    </a:lnTo>
                    <a:lnTo>
                      <a:pt x="224" y="864"/>
                    </a:lnTo>
                    <a:lnTo>
                      <a:pt x="230" y="836"/>
                    </a:lnTo>
                    <a:lnTo>
                      <a:pt x="242" y="764"/>
                    </a:lnTo>
                    <a:lnTo>
                      <a:pt x="252" y="680"/>
                    </a:lnTo>
                    <a:lnTo>
                      <a:pt x="266" y="524"/>
                    </a:lnTo>
                    <a:lnTo>
                      <a:pt x="272" y="45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25"/>
              <p:cNvSpPr>
                <a:spLocks/>
              </p:cNvSpPr>
              <p:nvPr/>
            </p:nvSpPr>
            <p:spPr bwMode="auto">
              <a:xfrm>
                <a:off x="4135438" y="4651375"/>
                <a:ext cx="431800" cy="1298575"/>
              </a:xfrm>
              <a:custGeom>
                <a:avLst/>
                <a:gdLst>
                  <a:gd name="T0" fmla="*/ 0 w 272"/>
                  <a:gd name="T1" fmla="*/ 408 h 818"/>
                  <a:gd name="T2" fmla="*/ 0 w 272"/>
                  <a:gd name="T3" fmla="*/ 408 h 818"/>
                  <a:gd name="T4" fmla="*/ 6 w 272"/>
                  <a:gd name="T5" fmla="*/ 346 h 818"/>
                  <a:gd name="T6" fmla="*/ 22 w 272"/>
                  <a:gd name="T7" fmla="*/ 204 h 818"/>
                  <a:gd name="T8" fmla="*/ 32 w 272"/>
                  <a:gd name="T9" fmla="*/ 130 h 818"/>
                  <a:gd name="T10" fmla="*/ 44 w 272"/>
                  <a:gd name="T11" fmla="*/ 64 h 818"/>
                  <a:gd name="T12" fmla="*/ 50 w 272"/>
                  <a:gd name="T13" fmla="*/ 38 h 818"/>
                  <a:gd name="T14" fmla="*/ 56 w 272"/>
                  <a:gd name="T15" fmla="*/ 18 h 818"/>
                  <a:gd name="T16" fmla="*/ 62 w 272"/>
                  <a:gd name="T17" fmla="*/ 6 h 818"/>
                  <a:gd name="T18" fmla="*/ 66 w 272"/>
                  <a:gd name="T19" fmla="*/ 2 h 818"/>
                  <a:gd name="T20" fmla="*/ 68 w 272"/>
                  <a:gd name="T21" fmla="*/ 0 h 818"/>
                  <a:gd name="T22" fmla="*/ 68 w 272"/>
                  <a:gd name="T23" fmla="*/ 0 h 818"/>
                  <a:gd name="T24" fmla="*/ 72 w 272"/>
                  <a:gd name="T25" fmla="*/ 2 h 818"/>
                  <a:gd name="T26" fmla="*/ 76 w 272"/>
                  <a:gd name="T27" fmla="*/ 6 h 818"/>
                  <a:gd name="T28" fmla="*/ 82 w 272"/>
                  <a:gd name="T29" fmla="*/ 18 h 818"/>
                  <a:gd name="T30" fmla="*/ 88 w 272"/>
                  <a:gd name="T31" fmla="*/ 38 h 818"/>
                  <a:gd name="T32" fmla="*/ 94 w 272"/>
                  <a:gd name="T33" fmla="*/ 64 h 818"/>
                  <a:gd name="T34" fmla="*/ 106 w 272"/>
                  <a:gd name="T35" fmla="*/ 130 h 818"/>
                  <a:gd name="T36" fmla="*/ 116 w 272"/>
                  <a:gd name="T37" fmla="*/ 204 h 818"/>
                  <a:gd name="T38" fmla="*/ 130 w 272"/>
                  <a:gd name="T39" fmla="*/ 346 h 818"/>
                  <a:gd name="T40" fmla="*/ 136 w 272"/>
                  <a:gd name="T41" fmla="*/ 408 h 818"/>
                  <a:gd name="T42" fmla="*/ 136 w 272"/>
                  <a:gd name="T43" fmla="*/ 408 h 818"/>
                  <a:gd name="T44" fmla="*/ 142 w 272"/>
                  <a:gd name="T45" fmla="*/ 472 h 818"/>
                  <a:gd name="T46" fmla="*/ 158 w 272"/>
                  <a:gd name="T47" fmla="*/ 614 h 818"/>
                  <a:gd name="T48" fmla="*/ 168 w 272"/>
                  <a:gd name="T49" fmla="*/ 688 h 818"/>
                  <a:gd name="T50" fmla="*/ 180 w 272"/>
                  <a:gd name="T51" fmla="*/ 754 h 818"/>
                  <a:gd name="T52" fmla="*/ 186 w 272"/>
                  <a:gd name="T53" fmla="*/ 780 h 818"/>
                  <a:gd name="T54" fmla="*/ 192 w 272"/>
                  <a:gd name="T55" fmla="*/ 800 h 818"/>
                  <a:gd name="T56" fmla="*/ 198 w 272"/>
                  <a:gd name="T57" fmla="*/ 812 h 818"/>
                  <a:gd name="T58" fmla="*/ 202 w 272"/>
                  <a:gd name="T59" fmla="*/ 816 h 818"/>
                  <a:gd name="T60" fmla="*/ 204 w 272"/>
                  <a:gd name="T61" fmla="*/ 818 h 818"/>
                  <a:gd name="T62" fmla="*/ 204 w 272"/>
                  <a:gd name="T63" fmla="*/ 818 h 818"/>
                  <a:gd name="T64" fmla="*/ 208 w 272"/>
                  <a:gd name="T65" fmla="*/ 816 h 818"/>
                  <a:gd name="T66" fmla="*/ 212 w 272"/>
                  <a:gd name="T67" fmla="*/ 812 h 818"/>
                  <a:gd name="T68" fmla="*/ 218 w 272"/>
                  <a:gd name="T69" fmla="*/ 800 h 818"/>
                  <a:gd name="T70" fmla="*/ 224 w 272"/>
                  <a:gd name="T71" fmla="*/ 780 h 818"/>
                  <a:gd name="T72" fmla="*/ 230 w 272"/>
                  <a:gd name="T73" fmla="*/ 754 h 818"/>
                  <a:gd name="T74" fmla="*/ 242 w 272"/>
                  <a:gd name="T75" fmla="*/ 688 h 818"/>
                  <a:gd name="T76" fmla="*/ 252 w 272"/>
                  <a:gd name="T77" fmla="*/ 614 h 818"/>
                  <a:gd name="T78" fmla="*/ 266 w 272"/>
                  <a:gd name="T79" fmla="*/ 472 h 818"/>
                  <a:gd name="T80" fmla="*/ 272 w 272"/>
                  <a:gd name="T81" fmla="*/ 408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818">
                    <a:moveTo>
                      <a:pt x="0" y="408"/>
                    </a:moveTo>
                    <a:lnTo>
                      <a:pt x="0" y="408"/>
                    </a:lnTo>
                    <a:lnTo>
                      <a:pt x="6" y="346"/>
                    </a:lnTo>
                    <a:lnTo>
                      <a:pt x="22" y="204"/>
                    </a:lnTo>
                    <a:lnTo>
                      <a:pt x="32" y="130"/>
                    </a:lnTo>
                    <a:lnTo>
                      <a:pt x="44" y="64"/>
                    </a:lnTo>
                    <a:lnTo>
                      <a:pt x="50" y="38"/>
                    </a:lnTo>
                    <a:lnTo>
                      <a:pt x="56" y="18"/>
                    </a:lnTo>
                    <a:lnTo>
                      <a:pt x="62" y="6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6"/>
                    </a:lnTo>
                    <a:lnTo>
                      <a:pt x="82" y="18"/>
                    </a:lnTo>
                    <a:lnTo>
                      <a:pt x="88" y="38"/>
                    </a:lnTo>
                    <a:lnTo>
                      <a:pt x="94" y="64"/>
                    </a:lnTo>
                    <a:lnTo>
                      <a:pt x="106" y="130"/>
                    </a:lnTo>
                    <a:lnTo>
                      <a:pt x="116" y="204"/>
                    </a:lnTo>
                    <a:lnTo>
                      <a:pt x="130" y="346"/>
                    </a:lnTo>
                    <a:lnTo>
                      <a:pt x="136" y="408"/>
                    </a:lnTo>
                    <a:lnTo>
                      <a:pt x="136" y="408"/>
                    </a:lnTo>
                    <a:lnTo>
                      <a:pt x="142" y="472"/>
                    </a:lnTo>
                    <a:lnTo>
                      <a:pt x="158" y="614"/>
                    </a:lnTo>
                    <a:lnTo>
                      <a:pt x="168" y="688"/>
                    </a:lnTo>
                    <a:lnTo>
                      <a:pt x="180" y="754"/>
                    </a:lnTo>
                    <a:lnTo>
                      <a:pt x="186" y="780"/>
                    </a:lnTo>
                    <a:lnTo>
                      <a:pt x="192" y="800"/>
                    </a:lnTo>
                    <a:lnTo>
                      <a:pt x="198" y="812"/>
                    </a:lnTo>
                    <a:lnTo>
                      <a:pt x="202" y="816"/>
                    </a:lnTo>
                    <a:lnTo>
                      <a:pt x="204" y="818"/>
                    </a:lnTo>
                    <a:lnTo>
                      <a:pt x="204" y="818"/>
                    </a:lnTo>
                    <a:lnTo>
                      <a:pt x="208" y="816"/>
                    </a:lnTo>
                    <a:lnTo>
                      <a:pt x="212" y="812"/>
                    </a:lnTo>
                    <a:lnTo>
                      <a:pt x="218" y="800"/>
                    </a:lnTo>
                    <a:lnTo>
                      <a:pt x="224" y="780"/>
                    </a:lnTo>
                    <a:lnTo>
                      <a:pt x="230" y="754"/>
                    </a:lnTo>
                    <a:lnTo>
                      <a:pt x="242" y="688"/>
                    </a:lnTo>
                    <a:lnTo>
                      <a:pt x="252" y="614"/>
                    </a:lnTo>
                    <a:lnTo>
                      <a:pt x="266" y="472"/>
                    </a:lnTo>
                    <a:lnTo>
                      <a:pt x="272" y="40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26"/>
              <p:cNvSpPr>
                <a:spLocks/>
              </p:cNvSpPr>
              <p:nvPr/>
            </p:nvSpPr>
            <p:spPr bwMode="auto">
              <a:xfrm>
                <a:off x="4567238" y="4724400"/>
                <a:ext cx="431800" cy="1152525"/>
              </a:xfrm>
              <a:custGeom>
                <a:avLst/>
                <a:gdLst>
                  <a:gd name="T0" fmla="*/ 0 w 272"/>
                  <a:gd name="T1" fmla="*/ 362 h 726"/>
                  <a:gd name="T2" fmla="*/ 0 w 272"/>
                  <a:gd name="T3" fmla="*/ 362 h 726"/>
                  <a:gd name="T4" fmla="*/ 6 w 272"/>
                  <a:gd name="T5" fmla="*/ 306 h 726"/>
                  <a:gd name="T6" fmla="*/ 22 w 272"/>
                  <a:gd name="T7" fmla="*/ 182 h 726"/>
                  <a:gd name="T8" fmla="*/ 32 w 272"/>
                  <a:gd name="T9" fmla="*/ 114 h 726"/>
                  <a:gd name="T10" fmla="*/ 44 w 272"/>
                  <a:gd name="T11" fmla="*/ 56 h 726"/>
                  <a:gd name="T12" fmla="*/ 50 w 272"/>
                  <a:gd name="T13" fmla="*/ 34 h 726"/>
                  <a:gd name="T14" fmla="*/ 56 w 272"/>
                  <a:gd name="T15" fmla="*/ 16 h 726"/>
                  <a:gd name="T16" fmla="*/ 62 w 272"/>
                  <a:gd name="T17" fmla="*/ 4 h 726"/>
                  <a:gd name="T18" fmla="*/ 66 w 272"/>
                  <a:gd name="T19" fmla="*/ 2 h 726"/>
                  <a:gd name="T20" fmla="*/ 68 w 272"/>
                  <a:gd name="T21" fmla="*/ 0 h 726"/>
                  <a:gd name="T22" fmla="*/ 68 w 272"/>
                  <a:gd name="T23" fmla="*/ 0 h 726"/>
                  <a:gd name="T24" fmla="*/ 72 w 272"/>
                  <a:gd name="T25" fmla="*/ 2 h 726"/>
                  <a:gd name="T26" fmla="*/ 76 w 272"/>
                  <a:gd name="T27" fmla="*/ 4 h 726"/>
                  <a:gd name="T28" fmla="*/ 82 w 272"/>
                  <a:gd name="T29" fmla="*/ 16 h 726"/>
                  <a:gd name="T30" fmla="*/ 88 w 272"/>
                  <a:gd name="T31" fmla="*/ 34 h 726"/>
                  <a:gd name="T32" fmla="*/ 94 w 272"/>
                  <a:gd name="T33" fmla="*/ 56 h 726"/>
                  <a:gd name="T34" fmla="*/ 106 w 272"/>
                  <a:gd name="T35" fmla="*/ 114 h 726"/>
                  <a:gd name="T36" fmla="*/ 116 w 272"/>
                  <a:gd name="T37" fmla="*/ 182 h 726"/>
                  <a:gd name="T38" fmla="*/ 132 w 272"/>
                  <a:gd name="T39" fmla="*/ 306 h 726"/>
                  <a:gd name="T40" fmla="*/ 136 w 272"/>
                  <a:gd name="T41" fmla="*/ 362 h 726"/>
                  <a:gd name="T42" fmla="*/ 136 w 272"/>
                  <a:gd name="T43" fmla="*/ 362 h 726"/>
                  <a:gd name="T44" fmla="*/ 142 w 272"/>
                  <a:gd name="T45" fmla="*/ 420 h 726"/>
                  <a:gd name="T46" fmla="*/ 158 w 272"/>
                  <a:gd name="T47" fmla="*/ 544 h 726"/>
                  <a:gd name="T48" fmla="*/ 168 w 272"/>
                  <a:gd name="T49" fmla="*/ 612 h 726"/>
                  <a:gd name="T50" fmla="*/ 180 w 272"/>
                  <a:gd name="T51" fmla="*/ 670 h 726"/>
                  <a:gd name="T52" fmla="*/ 186 w 272"/>
                  <a:gd name="T53" fmla="*/ 692 h 726"/>
                  <a:gd name="T54" fmla="*/ 192 w 272"/>
                  <a:gd name="T55" fmla="*/ 710 h 726"/>
                  <a:gd name="T56" fmla="*/ 198 w 272"/>
                  <a:gd name="T57" fmla="*/ 722 h 726"/>
                  <a:gd name="T58" fmla="*/ 202 w 272"/>
                  <a:gd name="T59" fmla="*/ 724 h 726"/>
                  <a:gd name="T60" fmla="*/ 204 w 272"/>
                  <a:gd name="T61" fmla="*/ 726 h 726"/>
                  <a:gd name="T62" fmla="*/ 204 w 272"/>
                  <a:gd name="T63" fmla="*/ 726 h 726"/>
                  <a:gd name="T64" fmla="*/ 208 w 272"/>
                  <a:gd name="T65" fmla="*/ 724 h 726"/>
                  <a:gd name="T66" fmla="*/ 212 w 272"/>
                  <a:gd name="T67" fmla="*/ 722 h 726"/>
                  <a:gd name="T68" fmla="*/ 218 w 272"/>
                  <a:gd name="T69" fmla="*/ 710 h 726"/>
                  <a:gd name="T70" fmla="*/ 224 w 272"/>
                  <a:gd name="T71" fmla="*/ 692 h 726"/>
                  <a:gd name="T72" fmla="*/ 230 w 272"/>
                  <a:gd name="T73" fmla="*/ 670 h 726"/>
                  <a:gd name="T74" fmla="*/ 242 w 272"/>
                  <a:gd name="T75" fmla="*/ 612 h 726"/>
                  <a:gd name="T76" fmla="*/ 252 w 272"/>
                  <a:gd name="T77" fmla="*/ 544 h 726"/>
                  <a:gd name="T78" fmla="*/ 268 w 272"/>
                  <a:gd name="T79" fmla="*/ 420 h 726"/>
                  <a:gd name="T80" fmla="*/ 272 w 272"/>
                  <a:gd name="T81" fmla="*/ 362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2" h="726">
                    <a:moveTo>
                      <a:pt x="0" y="362"/>
                    </a:moveTo>
                    <a:lnTo>
                      <a:pt x="0" y="362"/>
                    </a:lnTo>
                    <a:lnTo>
                      <a:pt x="6" y="306"/>
                    </a:lnTo>
                    <a:lnTo>
                      <a:pt x="22" y="182"/>
                    </a:lnTo>
                    <a:lnTo>
                      <a:pt x="32" y="114"/>
                    </a:lnTo>
                    <a:lnTo>
                      <a:pt x="44" y="56"/>
                    </a:lnTo>
                    <a:lnTo>
                      <a:pt x="50" y="34"/>
                    </a:lnTo>
                    <a:lnTo>
                      <a:pt x="56" y="16"/>
                    </a:lnTo>
                    <a:lnTo>
                      <a:pt x="62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82" y="16"/>
                    </a:lnTo>
                    <a:lnTo>
                      <a:pt x="88" y="34"/>
                    </a:lnTo>
                    <a:lnTo>
                      <a:pt x="94" y="56"/>
                    </a:lnTo>
                    <a:lnTo>
                      <a:pt x="106" y="114"/>
                    </a:lnTo>
                    <a:lnTo>
                      <a:pt x="116" y="182"/>
                    </a:lnTo>
                    <a:lnTo>
                      <a:pt x="132" y="306"/>
                    </a:lnTo>
                    <a:lnTo>
                      <a:pt x="136" y="362"/>
                    </a:lnTo>
                    <a:lnTo>
                      <a:pt x="136" y="362"/>
                    </a:lnTo>
                    <a:lnTo>
                      <a:pt x="142" y="420"/>
                    </a:lnTo>
                    <a:lnTo>
                      <a:pt x="158" y="544"/>
                    </a:lnTo>
                    <a:lnTo>
                      <a:pt x="168" y="612"/>
                    </a:lnTo>
                    <a:lnTo>
                      <a:pt x="180" y="670"/>
                    </a:lnTo>
                    <a:lnTo>
                      <a:pt x="186" y="692"/>
                    </a:lnTo>
                    <a:lnTo>
                      <a:pt x="192" y="710"/>
                    </a:lnTo>
                    <a:lnTo>
                      <a:pt x="198" y="722"/>
                    </a:lnTo>
                    <a:lnTo>
                      <a:pt x="202" y="724"/>
                    </a:lnTo>
                    <a:lnTo>
                      <a:pt x="204" y="726"/>
                    </a:lnTo>
                    <a:lnTo>
                      <a:pt x="204" y="726"/>
                    </a:lnTo>
                    <a:lnTo>
                      <a:pt x="208" y="724"/>
                    </a:lnTo>
                    <a:lnTo>
                      <a:pt x="212" y="722"/>
                    </a:lnTo>
                    <a:lnTo>
                      <a:pt x="218" y="710"/>
                    </a:lnTo>
                    <a:lnTo>
                      <a:pt x="224" y="692"/>
                    </a:lnTo>
                    <a:lnTo>
                      <a:pt x="230" y="670"/>
                    </a:lnTo>
                    <a:lnTo>
                      <a:pt x="242" y="612"/>
                    </a:lnTo>
                    <a:lnTo>
                      <a:pt x="252" y="544"/>
                    </a:lnTo>
                    <a:lnTo>
                      <a:pt x="268" y="420"/>
                    </a:lnTo>
                    <a:lnTo>
                      <a:pt x="272" y="36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27"/>
              <p:cNvSpPr>
                <a:spLocks/>
              </p:cNvSpPr>
              <p:nvPr/>
            </p:nvSpPr>
            <p:spPr bwMode="auto">
              <a:xfrm>
                <a:off x="4999038" y="4797425"/>
                <a:ext cx="434975" cy="1006475"/>
              </a:xfrm>
              <a:custGeom>
                <a:avLst/>
                <a:gdLst>
                  <a:gd name="T0" fmla="*/ 0 w 274"/>
                  <a:gd name="T1" fmla="*/ 316 h 634"/>
                  <a:gd name="T2" fmla="*/ 0 w 274"/>
                  <a:gd name="T3" fmla="*/ 316 h 634"/>
                  <a:gd name="T4" fmla="*/ 6 w 274"/>
                  <a:gd name="T5" fmla="*/ 268 h 634"/>
                  <a:gd name="T6" fmla="*/ 22 w 274"/>
                  <a:gd name="T7" fmla="*/ 158 h 634"/>
                  <a:gd name="T8" fmla="*/ 32 w 274"/>
                  <a:gd name="T9" fmla="*/ 100 h 634"/>
                  <a:gd name="T10" fmla="*/ 44 w 274"/>
                  <a:gd name="T11" fmla="*/ 50 h 634"/>
                  <a:gd name="T12" fmla="*/ 50 w 274"/>
                  <a:gd name="T13" fmla="*/ 28 h 634"/>
                  <a:gd name="T14" fmla="*/ 56 w 274"/>
                  <a:gd name="T15" fmla="*/ 14 h 634"/>
                  <a:gd name="T16" fmla="*/ 62 w 274"/>
                  <a:gd name="T17" fmla="*/ 4 h 634"/>
                  <a:gd name="T18" fmla="*/ 66 w 274"/>
                  <a:gd name="T19" fmla="*/ 0 h 634"/>
                  <a:gd name="T20" fmla="*/ 68 w 274"/>
                  <a:gd name="T21" fmla="*/ 0 h 634"/>
                  <a:gd name="T22" fmla="*/ 68 w 274"/>
                  <a:gd name="T23" fmla="*/ 0 h 634"/>
                  <a:gd name="T24" fmla="*/ 72 w 274"/>
                  <a:gd name="T25" fmla="*/ 0 h 634"/>
                  <a:gd name="T26" fmla="*/ 76 w 274"/>
                  <a:gd name="T27" fmla="*/ 4 h 634"/>
                  <a:gd name="T28" fmla="*/ 82 w 274"/>
                  <a:gd name="T29" fmla="*/ 14 h 634"/>
                  <a:gd name="T30" fmla="*/ 88 w 274"/>
                  <a:gd name="T31" fmla="*/ 28 h 634"/>
                  <a:gd name="T32" fmla="*/ 94 w 274"/>
                  <a:gd name="T33" fmla="*/ 50 h 634"/>
                  <a:gd name="T34" fmla="*/ 106 w 274"/>
                  <a:gd name="T35" fmla="*/ 100 h 634"/>
                  <a:gd name="T36" fmla="*/ 116 w 274"/>
                  <a:gd name="T37" fmla="*/ 158 h 634"/>
                  <a:gd name="T38" fmla="*/ 132 w 274"/>
                  <a:gd name="T39" fmla="*/ 268 h 634"/>
                  <a:gd name="T40" fmla="*/ 136 w 274"/>
                  <a:gd name="T41" fmla="*/ 316 h 634"/>
                  <a:gd name="T42" fmla="*/ 136 w 274"/>
                  <a:gd name="T43" fmla="*/ 316 h 634"/>
                  <a:gd name="T44" fmla="*/ 142 w 274"/>
                  <a:gd name="T45" fmla="*/ 366 h 634"/>
                  <a:gd name="T46" fmla="*/ 158 w 274"/>
                  <a:gd name="T47" fmla="*/ 476 h 634"/>
                  <a:gd name="T48" fmla="*/ 168 w 274"/>
                  <a:gd name="T49" fmla="*/ 534 h 634"/>
                  <a:gd name="T50" fmla="*/ 180 w 274"/>
                  <a:gd name="T51" fmla="*/ 584 h 634"/>
                  <a:gd name="T52" fmla="*/ 186 w 274"/>
                  <a:gd name="T53" fmla="*/ 606 h 634"/>
                  <a:gd name="T54" fmla="*/ 192 w 274"/>
                  <a:gd name="T55" fmla="*/ 620 h 634"/>
                  <a:gd name="T56" fmla="*/ 198 w 274"/>
                  <a:gd name="T57" fmla="*/ 630 h 634"/>
                  <a:gd name="T58" fmla="*/ 202 w 274"/>
                  <a:gd name="T59" fmla="*/ 634 h 634"/>
                  <a:gd name="T60" fmla="*/ 206 w 274"/>
                  <a:gd name="T61" fmla="*/ 634 h 634"/>
                  <a:gd name="T62" fmla="*/ 206 w 274"/>
                  <a:gd name="T63" fmla="*/ 634 h 634"/>
                  <a:gd name="T64" fmla="*/ 208 w 274"/>
                  <a:gd name="T65" fmla="*/ 634 h 634"/>
                  <a:gd name="T66" fmla="*/ 212 w 274"/>
                  <a:gd name="T67" fmla="*/ 630 h 634"/>
                  <a:gd name="T68" fmla="*/ 218 w 274"/>
                  <a:gd name="T69" fmla="*/ 620 h 634"/>
                  <a:gd name="T70" fmla="*/ 224 w 274"/>
                  <a:gd name="T71" fmla="*/ 606 h 634"/>
                  <a:gd name="T72" fmla="*/ 230 w 274"/>
                  <a:gd name="T73" fmla="*/ 584 h 634"/>
                  <a:gd name="T74" fmla="*/ 242 w 274"/>
                  <a:gd name="T75" fmla="*/ 534 h 634"/>
                  <a:gd name="T76" fmla="*/ 252 w 274"/>
                  <a:gd name="T77" fmla="*/ 476 h 634"/>
                  <a:gd name="T78" fmla="*/ 268 w 274"/>
                  <a:gd name="T79" fmla="*/ 366 h 634"/>
                  <a:gd name="T80" fmla="*/ 274 w 274"/>
                  <a:gd name="T81" fmla="*/ 31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4" h="634">
                    <a:moveTo>
                      <a:pt x="0" y="316"/>
                    </a:moveTo>
                    <a:lnTo>
                      <a:pt x="0" y="316"/>
                    </a:lnTo>
                    <a:lnTo>
                      <a:pt x="6" y="268"/>
                    </a:lnTo>
                    <a:lnTo>
                      <a:pt x="22" y="158"/>
                    </a:lnTo>
                    <a:lnTo>
                      <a:pt x="32" y="100"/>
                    </a:lnTo>
                    <a:lnTo>
                      <a:pt x="44" y="50"/>
                    </a:lnTo>
                    <a:lnTo>
                      <a:pt x="50" y="28"/>
                    </a:lnTo>
                    <a:lnTo>
                      <a:pt x="56" y="14"/>
                    </a:lnTo>
                    <a:lnTo>
                      <a:pt x="62" y="4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6" y="4"/>
                    </a:lnTo>
                    <a:lnTo>
                      <a:pt x="82" y="14"/>
                    </a:lnTo>
                    <a:lnTo>
                      <a:pt x="88" y="28"/>
                    </a:lnTo>
                    <a:lnTo>
                      <a:pt x="94" y="50"/>
                    </a:lnTo>
                    <a:lnTo>
                      <a:pt x="106" y="100"/>
                    </a:lnTo>
                    <a:lnTo>
                      <a:pt x="116" y="158"/>
                    </a:lnTo>
                    <a:lnTo>
                      <a:pt x="132" y="268"/>
                    </a:lnTo>
                    <a:lnTo>
                      <a:pt x="136" y="316"/>
                    </a:lnTo>
                    <a:lnTo>
                      <a:pt x="136" y="316"/>
                    </a:lnTo>
                    <a:lnTo>
                      <a:pt x="142" y="366"/>
                    </a:lnTo>
                    <a:lnTo>
                      <a:pt x="158" y="476"/>
                    </a:lnTo>
                    <a:lnTo>
                      <a:pt x="168" y="534"/>
                    </a:lnTo>
                    <a:lnTo>
                      <a:pt x="180" y="584"/>
                    </a:lnTo>
                    <a:lnTo>
                      <a:pt x="186" y="606"/>
                    </a:lnTo>
                    <a:lnTo>
                      <a:pt x="192" y="620"/>
                    </a:lnTo>
                    <a:lnTo>
                      <a:pt x="198" y="630"/>
                    </a:lnTo>
                    <a:lnTo>
                      <a:pt x="202" y="634"/>
                    </a:lnTo>
                    <a:lnTo>
                      <a:pt x="206" y="634"/>
                    </a:lnTo>
                    <a:lnTo>
                      <a:pt x="206" y="634"/>
                    </a:lnTo>
                    <a:lnTo>
                      <a:pt x="208" y="634"/>
                    </a:lnTo>
                    <a:lnTo>
                      <a:pt x="212" y="630"/>
                    </a:lnTo>
                    <a:lnTo>
                      <a:pt x="218" y="620"/>
                    </a:lnTo>
                    <a:lnTo>
                      <a:pt x="224" y="606"/>
                    </a:lnTo>
                    <a:lnTo>
                      <a:pt x="230" y="584"/>
                    </a:lnTo>
                    <a:lnTo>
                      <a:pt x="242" y="534"/>
                    </a:lnTo>
                    <a:lnTo>
                      <a:pt x="252" y="476"/>
                    </a:lnTo>
                    <a:lnTo>
                      <a:pt x="268" y="366"/>
                    </a:lnTo>
                    <a:lnTo>
                      <a:pt x="274" y="316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19" name="グループ化 18"/>
          <p:cNvGrpSpPr/>
          <p:nvPr/>
        </p:nvGrpSpPr>
        <p:grpSpPr>
          <a:xfrm>
            <a:off x="360688" y="2599610"/>
            <a:ext cx="8506788" cy="1509365"/>
            <a:chOff x="360688" y="2599610"/>
            <a:chExt cx="8506788" cy="1509365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403130" y="3209784"/>
              <a:ext cx="5377646" cy="496937"/>
              <a:chOff x="403130" y="1729842"/>
              <a:chExt cx="5377646" cy="496937"/>
            </a:xfrm>
          </p:grpSpPr>
          <p:sp>
            <p:nvSpPr>
              <p:cNvPr id="120" name="Freeform 499"/>
              <p:cNvSpPr>
                <a:spLocks/>
              </p:cNvSpPr>
              <p:nvPr/>
            </p:nvSpPr>
            <p:spPr bwMode="auto">
              <a:xfrm>
                <a:off x="2328487" y="1729842"/>
                <a:ext cx="390763" cy="496937"/>
              </a:xfrm>
              <a:custGeom>
                <a:avLst/>
                <a:gdLst>
                  <a:gd name="T0" fmla="*/ 0 w 151"/>
                  <a:gd name="T1" fmla="*/ 0 h 191"/>
                  <a:gd name="T2" fmla="*/ 38 w 151"/>
                  <a:gd name="T3" fmla="*/ 96 h 191"/>
                  <a:gd name="T4" fmla="*/ 38 w 151"/>
                  <a:gd name="T5" fmla="*/ 96 h 191"/>
                  <a:gd name="T6" fmla="*/ 76 w 151"/>
                  <a:gd name="T7" fmla="*/ 191 h 191"/>
                  <a:gd name="T8" fmla="*/ 113 w 151"/>
                  <a:gd name="T9" fmla="*/ 96 h 191"/>
                  <a:gd name="T10" fmla="*/ 151 w 151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91">
                    <a:moveTo>
                      <a:pt x="0" y="0"/>
                    </a:moveTo>
                    <a:cubicBezTo>
                      <a:pt x="15" y="0"/>
                      <a:pt x="38" y="96"/>
                      <a:pt x="38" y="96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8" y="96"/>
                      <a:pt x="60" y="191"/>
                      <a:pt x="76" y="191"/>
                    </a:cubicBezTo>
                    <a:cubicBezTo>
                      <a:pt x="91" y="191"/>
                      <a:pt x="113" y="96"/>
                      <a:pt x="113" y="96"/>
                    </a:cubicBezTo>
                    <a:cubicBezTo>
                      <a:pt x="113" y="96"/>
                      <a:pt x="136" y="0"/>
                      <a:pt x="151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1" name="Freeform 500"/>
              <p:cNvSpPr>
                <a:spLocks/>
              </p:cNvSpPr>
              <p:nvPr/>
            </p:nvSpPr>
            <p:spPr bwMode="auto">
              <a:xfrm>
                <a:off x="2719250" y="1729842"/>
                <a:ext cx="369966" cy="496937"/>
              </a:xfrm>
              <a:custGeom>
                <a:avLst/>
                <a:gdLst>
                  <a:gd name="T0" fmla="*/ 0 w 143"/>
                  <a:gd name="T1" fmla="*/ 0 h 191"/>
                  <a:gd name="T2" fmla="*/ 36 w 143"/>
                  <a:gd name="T3" fmla="*/ 96 h 191"/>
                  <a:gd name="T4" fmla="*/ 36 w 143"/>
                  <a:gd name="T5" fmla="*/ 96 h 191"/>
                  <a:gd name="T6" fmla="*/ 71 w 143"/>
                  <a:gd name="T7" fmla="*/ 191 h 191"/>
                  <a:gd name="T8" fmla="*/ 107 w 143"/>
                  <a:gd name="T9" fmla="*/ 96 h 191"/>
                  <a:gd name="T10" fmla="*/ 143 w 143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91">
                    <a:moveTo>
                      <a:pt x="0" y="0"/>
                    </a:moveTo>
                    <a:cubicBezTo>
                      <a:pt x="14" y="0"/>
                      <a:pt x="36" y="96"/>
                      <a:pt x="36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6"/>
                      <a:pt x="57" y="191"/>
                      <a:pt x="71" y="191"/>
                    </a:cubicBezTo>
                    <a:cubicBezTo>
                      <a:pt x="86" y="191"/>
                      <a:pt x="107" y="96"/>
                      <a:pt x="107" y="96"/>
                    </a:cubicBezTo>
                    <a:cubicBezTo>
                      <a:pt x="107" y="96"/>
                      <a:pt x="129" y="0"/>
                      <a:pt x="143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2" name="Freeform 501"/>
              <p:cNvSpPr>
                <a:spLocks/>
              </p:cNvSpPr>
              <p:nvPr/>
            </p:nvSpPr>
            <p:spPr bwMode="auto">
              <a:xfrm>
                <a:off x="3089216" y="1729842"/>
                <a:ext cx="349169" cy="496937"/>
              </a:xfrm>
              <a:custGeom>
                <a:avLst/>
                <a:gdLst>
                  <a:gd name="T0" fmla="*/ 0 w 135"/>
                  <a:gd name="T1" fmla="*/ 0 h 191"/>
                  <a:gd name="T2" fmla="*/ 34 w 135"/>
                  <a:gd name="T3" fmla="*/ 96 h 191"/>
                  <a:gd name="T4" fmla="*/ 34 w 135"/>
                  <a:gd name="T5" fmla="*/ 96 h 191"/>
                  <a:gd name="T6" fmla="*/ 67 w 135"/>
                  <a:gd name="T7" fmla="*/ 191 h 191"/>
                  <a:gd name="T8" fmla="*/ 101 w 135"/>
                  <a:gd name="T9" fmla="*/ 96 h 191"/>
                  <a:gd name="T10" fmla="*/ 135 w 135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91">
                    <a:moveTo>
                      <a:pt x="0" y="0"/>
                    </a:moveTo>
                    <a:cubicBezTo>
                      <a:pt x="13" y="0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54" y="191"/>
                      <a:pt x="67" y="191"/>
                    </a:cubicBezTo>
                    <a:cubicBezTo>
                      <a:pt x="81" y="191"/>
                      <a:pt x="101" y="96"/>
                      <a:pt x="101" y="96"/>
                    </a:cubicBezTo>
                    <a:cubicBezTo>
                      <a:pt x="101" y="96"/>
                      <a:pt x="121" y="0"/>
                      <a:pt x="135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3" name="Freeform 502"/>
              <p:cNvSpPr>
                <a:spLocks/>
              </p:cNvSpPr>
              <p:nvPr/>
            </p:nvSpPr>
            <p:spPr bwMode="auto">
              <a:xfrm>
                <a:off x="3438386" y="1729842"/>
                <a:ext cx="328372" cy="496937"/>
              </a:xfrm>
              <a:custGeom>
                <a:avLst/>
                <a:gdLst>
                  <a:gd name="T0" fmla="*/ 0 w 127"/>
                  <a:gd name="T1" fmla="*/ 0 h 191"/>
                  <a:gd name="T2" fmla="*/ 31 w 127"/>
                  <a:gd name="T3" fmla="*/ 96 h 191"/>
                  <a:gd name="T4" fmla="*/ 31 w 127"/>
                  <a:gd name="T5" fmla="*/ 96 h 191"/>
                  <a:gd name="T6" fmla="*/ 63 w 127"/>
                  <a:gd name="T7" fmla="*/ 191 h 191"/>
                  <a:gd name="T8" fmla="*/ 95 w 127"/>
                  <a:gd name="T9" fmla="*/ 96 h 191"/>
                  <a:gd name="T10" fmla="*/ 127 w 12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91">
                    <a:moveTo>
                      <a:pt x="0" y="0"/>
                    </a:moveTo>
                    <a:cubicBezTo>
                      <a:pt x="12" y="0"/>
                      <a:pt x="31" y="96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6"/>
                      <a:pt x="51" y="191"/>
                      <a:pt x="63" y="191"/>
                    </a:cubicBezTo>
                    <a:cubicBezTo>
                      <a:pt x="76" y="191"/>
                      <a:pt x="95" y="96"/>
                      <a:pt x="95" y="96"/>
                    </a:cubicBezTo>
                    <a:cubicBezTo>
                      <a:pt x="95" y="96"/>
                      <a:pt x="114" y="0"/>
                      <a:pt x="127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4" name="Freeform 503"/>
              <p:cNvSpPr>
                <a:spLocks/>
              </p:cNvSpPr>
              <p:nvPr/>
            </p:nvSpPr>
            <p:spPr bwMode="auto">
              <a:xfrm>
                <a:off x="3766758" y="1729842"/>
                <a:ext cx="308670" cy="496937"/>
              </a:xfrm>
              <a:custGeom>
                <a:avLst/>
                <a:gdLst>
                  <a:gd name="T0" fmla="*/ 0 w 119"/>
                  <a:gd name="T1" fmla="*/ 0 h 191"/>
                  <a:gd name="T2" fmla="*/ 29 w 119"/>
                  <a:gd name="T3" fmla="*/ 96 h 191"/>
                  <a:gd name="T4" fmla="*/ 29 w 119"/>
                  <a:gd name="T5" fmla="*/ 96 h 191"/>
                  <a:gd name="T6" fmla="*/ 59 w 119"/>
                  <a:gd name="T7" fmla="*/ 191 h 191"/>
                  <a:gd name="T8" fmla="*/ 89 w 119"/>
                  <a:gd name="T9" fmla="*/ 96 h 191"/>
                  <a:gd name="T10" fmla="*/ 119 w 119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91">
                    <a:moveTo>
                      <a:pt x="0" y="0"/>
                    </a:moveTo>
                    <a:cubicBezTo>
                      <a:pt x="12" y="0"/>
                      <a:pt x="29" y="96"/>
                      <a:pt x="2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96"/>
                      <a:pt x="47" y="191"/>
                      <a:pt x="59" y="191"/>
                    </a:cubicBezTo>
                    <a:cubicBezTo>
                      <a:pt x="71" y="191"/>
                      <a:pt x="89" y="96"/>
                      <a:pt x="89" y="96"/>
                    </a:cubicBezTo>
                    <a:cubicBezTo>
                      <a:pt x="89" y="96"/>
                      <a:pt x="107" y="0"/>
                      <a:pt x="119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5" name="Freeform 504"/>
              <p:cNvSpPr>
                <a:spLocks/>
              </p:cNvSpPr>
              <p:nvPr/>
            </p:nvSpPr>
            <p:spPr bwMode="auto">
              <a:xfrm>
                <a:off x="4075428" y="1729842"/>
                <a:ext cx="286779" cy="496937"/>
              </a:xfrm>
              <a:custGeom>
                <a:avLst/>
                <a:gdLst>
                  <a:gd name="T0" fmla="*/ 0 w 111"/>
                  <a:gd name="T1" fmla="*/ 0 h 191"/>
                  <a:gd name="T2" fmla="*/ 28 w 111"/>
                  <a:gd name="T3" fmla="*/ 96 h 191"/>
                  <a:gd name="T4" fmla="*/ 28 w 111"/>
                  <a:gd name="T5" fmla="*/ 96 h 191"/>
                  <a:gd name="T6" fmla="*/ 55 w 111"/>
                  <a:gd name="T7" fmla="*/ 191 h 191"/>
                  <a:gd name="T8" fmla="*/ 83 w 111"/>
                  <a:gd name="T9" fmla="*/ 96 h 191"/>
                  <a:gd name="T10" fmla="*/ 111 w 111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91">
                    <a:moveTo>
                      <a:pt x="0" y="0"/>
                    </a:moveTo>
                    <a:cubicBezTo>
                      <a:pt x="11" y="0"/>
                      <a:pt x="28" y="96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6"/>
                      <a:pt x="44" y="191"/>
                      <a:pt x="55" y="191"/>
                    </a:cubicBezTo>
                    <a:cubicBezTo>
                      <a:pt x="66" y="191"/>
                      <a:pt x="83" y="96"/>
                      <a:pt x="83" y="96"/>
                    </a:cubicBezTo>
                    <a:cubicBezTo>
                      <a:pt x="83" y="96"/>
                      <a:pt x="100" y="0"/>
                      <a:pt x="111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6" name="Freeform 505"/>
              <p:cNvSpPr>
                <a:spLocks/>
              </p:cNvSpPr>
              <p:nvPr/>
            </p:nvSpPr>
            <p:spPr bwMode="auto">
              <a:xfrm>
                <a:off x="4362207" y="1729842"/>
                <a:ext cx="267076" cy="496937"/>
              </a:xfrm>
              <a:custGeom>
                <a:avLst/>
                <a:gdLst>
                  <a:gd name="T0" fmla="*/ 0 w 103"/>
                  <a:gd name="T1" fmla="*/ 0 h 191"/>
                  <a:gd name="T2" fmla="*/ 26 w 103"/>
                  <a:gd name="T3" fmla="*/ 96 h 191"/>
                  <a:gd name="T4" fmla="*/ 26 w 103"/>
                  <a:gd name="T5" fmla="*/ 96 h 191"/>
                  <a:gd name="T6" fmla="*/ 51 w 103"/>
                  <a:gd name="T7" fmla="*/ 191 h 191"/>
                  <a:gd name="T8" fmla="*/ 77 w 103"/>
                  <a:gd name="T9" fmla="*/ 96 h 191"/>
                  <a:gd name="T10" fmla="*/ 103 w 103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91">
                    <a:moveTo>
                      <a:pt x="0" y="0"/>
                    </a:moveTo>
                    <a:cubicBezTo>
                      <a:pt x="10" y="0"/>
                      <a:pt x="26" y="96"/>
                      <a:pt x="26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6" y="96"/>
                      <a:pt x="41" y="191"/>
                      <a:pt x="51" y="191"/>
                    </a:cubicBezTo>
                    <a:cubicBezTo>
                      <a:pt x="62" y="191"/>
                      <a:pt x="77" y="96"/>
                      <a:pt x="77" y="96"/>
                    </a:cubicBezTo>
                    <a:cubicBezTo>
                      <a:pt x="77" y="96"/>
                      <a:pt x="93" y="0"/>
                      <a:pt x="103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7" name="Freeform 506"/>
              <p:cNvSpPr>
                <a:spLocks/>
              </p:cNvSpPr>
              <p:nvPr/>
            </p:nvSpPr>
            <p:spPr bwMode="auto">
              <a:xfrm>
                <a:off x="4629283" y="1729842"/>
                <a:ext cx="245185" cy="496937"/>
              </a:xfrm>
              <a:custGeom>
                <a:avLst/>
                <a:gdLst>
                  <a:gd name="T0" fmla="*/ 0 w 95"/>
                  <a:gd name="T1" fmla="*/ 0 h 191"/>
                  <a:gd name="T2" fmla="*/ 24 w 95"/>
                  <a:gd name="T3" fmla="*/ 96 h 191"/>
                  <a:gd name="T4" fmla="*/ 24 w 95"/>
                  <a:gd name="T5" fmla="*/ 96 h 191"/>
                  <a:gd name="T6" fmla="*/ 48 w 95"/>
                  <a:gd name="T7" fmla="*/ 191 h 191"/>
                  <a:gd name="T8" fmla="*/ 71 w 95"/>
                  <a:gd name="T9" fmla="*/ 96 h 191"/>
                  <a:gd name="T10" fmla="*/ 95 w 95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91">
                    <a:moveTo>
                      <a:pt x="0" y="0"/>
                    </a:moveTo>
                    <a:cubicBezTo>
                      <a:pt x="10" y="0"/>
                      <a:pt x="24" y="96"/>
                      <a:pt x="24" y="96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4" y="96"/>
                      <a:pt x="38" y="191"/>
                      <a:pt x="48" y="191"/>
                    </a:cubicBezTo>
                    <a:cubicBezTo>
                      <a:pt x="57" y="191"/>
                      <a:pt x="71" y="96"/>
                      <a:pt x="71" y="96"/>
                    </a:cubicBezTo>
                    <a:cubicBezTo>
                      <a:pt x="71" y="96"/>
                      <a:pt x="86" y="0"/>
                      <a:pt x="95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8" name="Freeform 507"/>
              <p:cNvSpPr>
                <a:spLocks/>
              </p:cNvSpPr>
              <p:nvPr/>
            </p:nvSpPr>
            <p:spPr bwMode="auto">
              <a:xfrm>
                <a:off x="403130" y="1729842"/>
                <a:ext cx="1925357" cy="496937"/>
              </a:xfrm>
              <a:custGeom>
                <a:avLst/>
                <a:gdLst>
                  <a:gd name="T0" fmla="*/ 0 w 744"/>
                  <a:gd name="T1" fmla="*/ 112 h 191"/>
                  <a:gd name="T2" fmla="*/ 524 w 744"/>
                  <a:gd name="T3" fmla="*/ 112 h 191"/>
                  <a:gd name="T4" fmla="*/ 585 w 744"/>
                  <a:gd name="T5" fmla="*/ 0 h 191"/>
                  <a:gd name="T6" fmla="*/ 585 w 744"/>
                  <a:gd name="T7" fmla="*/ 0 h 191"/>
                  <a:gd name="T8" fmla="*/ 625 w 744"/>
                  <a:gd name="T9" fmla="*/ 96 h 191"/>
                  <a:gd name="T10" fmla="*/ 625 w 744"/>
                  <a:gd name="T11" fmla="*/ 96 h 191"/>
                  <a:gd name="T12" fmla="*/ 665 w 744"/>
                  <a:gd name="T13" fmla="*/ 191 h 191"/>
                  <a:gd name="T14" fmla="*/ 704 w 744"/>
                  <a:gd name="T15" fmla="*/ 96 h 191"/>
                  <a:gd name="T16" fmla="*/ 744 w 744"/>
                  <a:gd name="T1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4" h="191">
                    <a:moveTo>
                      <a:pt x="0" y="112"/>
                    </a:moveTo>
                    <a:cubicBezTo>
                      <a:pt x="0" y="112"/>
                      <a:pt x="483" y="112"/>
                      <a:pt x="524" y="112"/>
                    </a:cubicBezTo>
                    <a:cubicBezTo>
                      <a:pt x="565" y="112"/>
                      <a:pt x="565" y="0"/>
                      <a:pt x="585" y="0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601" y="0"/>
                      <a:pt x="625" y="96"/>
                      <a:pt x="625" y="96"/>
                    </a:cubicBezTo>
                    <a:cubicBezTo>
                      <a:pt x="625" y="96"/>
                      <a:pt x="625" y="96"/>
                      <a:pt x="625" y="96"/>
                    </a:cubicBezTo>
                    <a:cubicBezTo>
                      <a:pt x="625" y="96"/>
                      <a:pt x="649" y="191"/>
                      <a:pt x="665" y="191"/>
                    </a:cubicBezTo>
                    <a:cubicBezTo>
                      <a:pt x="681" y="191"/>
                      <a:pt x="704" y="96"/>
                      <a:pt x="704" y="96"/>
                    </a:cubicBezTo>
                    <a:cubicBezTo>
                      <a:pt x="704" y="96"/>
                      <a:pt x="728" y="0"/>
                      <a:pt x="744" y="0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  <p:sp>
            <p:nvSpPr>
              <p:cNvPr id="129" name="Freeform 508"/>
              <p:cNvSpPr>
                <a:spLocks/>
              </p:cNvSpPr>
              <p:nvPr/>
            </p:nvSpPr>
            <p:spPr bwMode="auto">
              <a:xfrm>
                <a:off x="4874468" y="1729842"/>
                <a:ext cx="906308" cy="496937"/>
              </a:xfrm>
              <a:custGeom>
                <a:avLst/>
                <a:gdLst>
                  <a:gd name="T0" fmla="*/ 0 w 350"/>
                  <a:gd name="T1" fmla="*/ 0 h 191"/>
                  <a:gd name="T2" fmla="*/ 22 w 350"/>
                  <a:gd name="T3" fmla="*/ 96 h 191"/>
                  <a:gd name="T4" fmla="*/ 22 w 350"/>
                  <a:gd name="T5" fmla="*/ 96 h 191"/>
                  <a:gd name="T6" fmla="*/ 44 w 350"/>
                  <a:gd name="T7" fmla="*/ 191 h 191"/>
                  <a:gd name="T8" fmla="*/ 66 w 350"/>
                  <a:gd name="T9" fmla="*/ 96 h 191"/>
                  <a:gd name="T10" fmla="*/ 88 w 350"/>
                  <a:gd name="T11" fmla="*/ 0 h 191"/>
                  <a:gd name="T12" fmla="*/ 88 w 350"/>
                  <a:gd name="T13" fmla="*/ 0 h 191"/>
                  <a:gd name="T14" fmla="*/ 149 w 350"/>
                  <a:gd name="T15" fmla="*/ 112 h 191"/>
                  <a:gd name="T16" fmla="*/ 350 w 350"/>
                  <a:gd name="T17" fmla="*/ 11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0" h="191">
                    <a:moveTo>
                      <a:pt x="0" y="0"/>
                    </a:moveTo>
                    <a:cubicBezTo>
                      <a:pt x="9" y="0"/>
                      <a:pt x="22" y="96"/>
                      <a:pt x="22" y="96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2" y="96"/>
                      <a:pt x="35" y="191"/>
                      <a:pt x="44" y="191"/>
                    </a:cubicBezTo>
                    <a:cubicBezTo>
                      <a:pt x="53" y="191"/>
                      <a:pt x="66" y="96"/>
                      <a:pt x="66" y="96"/>
                    </a:cubicBezTo>
                    <a:cubicBezTo>
                      <a:pt x="66" y="96"/>
                      <a:pt x="79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08" y="0"/>
                      <a:pt x="108" y="112"/>
                      <a:pt x="149" y="112"/>
                    </a:cubicBezTo>
                    <a:cubicBezTo>
                      <a:pt x="190" y="112"/>
                      <a:pt x="350" y="112"/>
                      <a:pt x="350" y="112"/>
                    </a:cubicBezTo>
                  </a:path>
                </a:pathLst>
              </a:custGeom>
              <a:noFill/>
              <a:ln w="23813" cap="sq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/>
              </a:p>
            </p:txBody>
          </p:sp>
        </p:grpSp>
        <p:sp>
          <p:nvSpPr>
            <p:cNvPr id="130" name="Line 509"/>
            <p:cNvSpPr>
              <a:spLocks noChangeShapeType="1"/>
            </p:cNvSpPr>
            <p:nvPr/>
          </p:nvSpPr>
          <p:spPr bwMode="auto">
            <a:xfrm>
              <a:off x="403130" y="3175851"/>
              <a:ext cx="0" cy="933123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2" name="Line 511"/>
            <p:cNvSpPr>
              <a:spLocks noChangeShapeType="1"/>
            </p:cNvSpPr>
            <p:nvPr/>
          </p:nvSpPr>
          <p:spPr bwMode="auto">
            <a:xfrm>
              <a:off x="403130" y="4108975"/>
              <a:ext cx="8464346" cy="0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4" name="Line 513"/>
            <p:cNvSpPr>
              <a:spLocks noChangeShapeType="1"/>
            </p:cNvSpPr>
            <p:nvPr/>
          </p:nvSpPr>
          <p:spPr bwMode="auto">
            <a:xfrm>
              <a:off x="1917020" y="3110178"/>
              <a:ext cx="404122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37" name="Rectangle 516"/>
            <p:cNvSpPr>
              <a:spLocks noChangeArrowheads="1"/>
            </p:cNvSpPr>
            <p:nvPr/>
          </p:nvSpPr>
          <p:spPr bwMode="auto">
            <a:xfrm>
              <a:off x="2020911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517"/>
            <p:cNvSpPr>
              <a:spLocks noChangeArrowheads="1"/>
            </p:cNvSpPr>
            <p:nvPr/>
          </p:nvSpPr>
          <p:spPr bwMode="auto">
            <a:xfrm>
              <a:off x="2179625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Line 518"/>
            <p:cNvSpPr>
              <a:spLocks noChangeShapeType="1"/>
            </p:cNvSpPr>
            <p:nvPr/>
          </p:nvSpPr>
          <p:spPr bwMode="auto">
            <a:xfrm>
              <a:off x="2328488" y="3110178"/>
              <a:ext cx="383418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2" name="Rectangle 521"/>
            <p:cNvSpPr>
              <a:spLocks noChangeArrowheads="1"/>
            </p:cNvSpPr>
            <p:nvPr/>
          </p:nvSpPr>
          <p:spPr bwMode="auto">
            <a:xfrm>
              <a:off x="2431377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522"/>
            <p:cNvSpPr>
              <a:spLocks noChangeArrowheads="1"/>
            </p:cNvSpPr>
            <p:nvPr/>
          </p:nvSpPr>
          <p:spPr bwMode="auto">
            <a:xfrm>
              <a:off x="2590090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Line 523"/>
            <p:cNvSpPr>
              <a:spLocks noChangeShapeType="1"/>
            </p:cNvSpPr>
            <p:nvPr/>
          </p:nvSpPr>
          <p:spPr bwMode="auto">
            <a:xfrm>
              <a:off x="2719250" y="3110178"/>
              <a:ext cx="369966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7" name="Rectangle 526"/>
            <p:cNvSpPr>
              <a:spLocks noChangeArrowheads="1"/>
            </p:cNvSpPr>
            <p:nvPr/>
          </p:nvSpPr>
          <p:spPr bwMode="auto">
            <a:xfrm>
              <a:off x="2822140" y="2692050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527"/>
            <p:cNvSpPr>
              <a:spLocks noChangeArrowheads="1"/>
            </p:cNvSpPr>
            <p:nvPr/>
          </p:nvSpPr>
          <p:spPr bwMode="auto">
            <a:xfrm>
              <a:off x="2980853" y="2896736"/>
              <a:ext cx="99606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Line 528"/>
            <p:cNvSpPr>
              <a:spLocks noChangeShapeType="1"/>
            </p:cNvSpPr>
            <p:nvPr/>
          </p:nvSpPr>
          <p:spPr bwMode="auto">
            <a:xfrm>
              <a:off x="4870408" y="3110178"/>
              <a:ext cx="262284" cy="0"/>
            </a:xfrm>
            <a:prstGeom prst="line">
              <a:avLst/>
            </a:prstGeom>
            <a:noFill/>
            <a:ln w="12700" cap="sq">
              <a:solidFill>
                <a:srgbClr val="231815"/>
              </a:solidFill>
              <a:prstDash val="solid"/>
              <a:miter lim="800000"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2" name="Rectangle 531"/>
            <p:cNvSpPr>
              <a:spLocks noChangeArrowheads="1"/>
            </p:cNvSpPr>
            <p:nvPr/>
          </p:nvSpPr>
          <p:spPr bwMode="auto">
            <a:xfrm>
              <a:off x="4854765" y="2712847"/>
              <a:ext cx="168565" cy="3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l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540"/>
            <p:cNvSpPr>
              <a:spLocks noChangeArrowheads="1"/>
            </p:cNvSpPr>
            <p:nvPr/>
          </p:nvSpPr>
          <p:spPr bwMode="auto">
            <a:xfrm>
              <a:off x="360688" y="2599610"/>
              <a:ext cx="801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j</a:t>
              </a:r>
              <a:endPara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532"/>
            <p:cNvSpPr>
              <a:spLocks noChangeArrowheads="1"/>
            </p:cNvSpPr>
            <p:nvPr/>
          </p:nvSpPr>
          <p:spPr bwMode="auto">
            <a:xfrm>
              <a:off x="5001550" y="2876229"/>
              <a:ext cx="199213" cy="2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00" name="直線コネクタ 199"/>
          <p:cNvCxnSpPr>
            <a:stCxn id="128" idx="2"/>
          </p:cNvCxnSpPr>
          <p:nvPr/>
        </p:nvCxnSpPr>
        <p:spPr>
          <a:xfrm>
            <a:off x="1917020" y="3209784"/>
            <a:ext cx="0" cy="32112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697971" y="2716918"/>
            <a:ext cx="3385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Current Profile</a:t>
            </a:r>
            <a:endParaRPr kumimoji="1" lang="ja-JP" altLang="en-US" sz="3200" b="1" dirty="0"/>
          </a:p>
        </p:txBody>
      </p:sp>
      <p:grpSp>
        <p:nvGrpSpPr>
          <p:cNvPr id="154" name="Group 535"/>
          <p:cNvGrpSpPr>
            <a:grpSpLocks noChangeAspect="1"/>
          </p:cNvGrpSpPr>
          <p:nvPr/>
        </p:nvGrpSpPr>
        <p:grpSpPr bwMode="auto">
          <a:xfrm>
            <a:off x="273746" y="4551824"/>
            <a:ext cx="8601168" cy="1858587"/>
            <a:chOff x="-1107" y="2865"/>
            <a:chExt cx="7858" cy="1698"/>
          </a:xfrm>
        </p:grpSpPr>
        <p:sp>
          <p:nvSpPr>
            <p:cNvPr id="156" name="Line 536"/>
            <p:cNvSpPr>
              <a:spLocks noChangeShapeType="1"/>
            </p:cNvSpPr>
            <p:nvPr/>
          </p:nvSpPr>
          <p:spPr bwMode="auto">
            <a:xfrm>
              <a:off x="-982" y="3339"/>
              <a:ext cx="0" cy="1224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7" name="Freeform 537"/>
            <p:cNvSpPr>
              <a:spLocks/>
            </p:cNvSpPr>
            <p:nvPr/>
          </p:nvSpPr>
          <p:spPr bwMode="auto">
            <a:xfrm>
              <a:off x="-1043" y="3259"/>
              <a:ext cx="125" cy="113"/>
            </a:xfrm>
            <a:custGeom>
              <a:avLst/>
              <a:gdLst>
                <a:gd name="T0" fmla="*/ 26 w 53"/>
                <a:gd name="T1" fmla="*/ 0 h 48"/>
                <a:gd name="T2" fmla="*/ 0 w 53"/>
                <a:gd name="T3" fmla="*/ 48 h 48"/>
                <a:gd name="T4" fmla="*/ 26 w 53"/>
                <a:gd name="T5" fmla="*/ 39 h 48"/>
                <a:gd name="T6" fmla="*/ 53 w 53"/>
                <a:gd name="T7" fmla="*/ 48 h 48"/>
                <a:gd name="T8" fmla="*/ 26 w 53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26" y="0"/>
                  </a:moveTo>
                  <a:cubicBezTo>
                    <a:pt x="20" y="16"/>
                    <a:pt x="10" y="36"/>
                    <a:pt x="0" y="4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42" y="36"/>
                    <a:pt x="32" y="16"/>
                    <a:pt x="26" y="0"/>
                  </a:cubicBezTo>
                  <a:close/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8" name="Line 538"/>
            <p:cNvSpPr>
              <a:spLocks noChangeShapeType="1"/>
            </p:cNvSpPr>
            <p:nvPr/>
          </p:nvSpPr>
          <p:spPr bwMode="auto">
            <a:xfrm>
              <a:off x="-982" y="3899"/>
              <a:ext cx="7733" cy="0"/>
            </a:xfrm>
            <a:prstGeom prst="line">
              <a:avLst/>
            </a:prstGeom>
            <a:noFill/>
            <a:ln w="23813" cap="sq">
              <a:solidFill>
                <a:srgbClr val="231815"/>
              </a:solidFill>
              <a:prstDash val="solid"/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0" name="Rectangle 540"/>
            <p:cNvSpPr>
              <a:spLocks noChangeArrowheads="1"/>
            </p:cNvSpPr>
            <p:nvPr/>
          </p:nvSpPr>
          <p:spPr bwMode="auto">
            <a:xfrm>
              <a:off x="-1107" y="2865"/>
              <a:ext cx="21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4" name="グループ化 173"/>
          <p:cNvGrpSpPr/>
          <p:nvPr/>
        </p:nvGrpSpPr>
        <p:grpSpPr>
          <a:xfrm>
            <a:off x="1722540" y="5211733"/>
            <a:ext cx="3515774" cy="936443"/>
            <a:chOff x="2849920" y="5384422"/>
            <a:chExt cx="3515774" cy="499126"/>
          </a:xfrm>
        </p:grpSpPr>
        <p:sp>
          <p:nvSpPr>
            <p:cNvPr id="163" name="Freeform 544"/>
            <p:cNvSpPr>
              <a:spLocks/>
            </p:cNvSpPr>
            <p:nvPr/>
          </p:nvSpPr>
          <p:spPr bwMode="auto">
            <a:xfrm>
              <a:off x="2849920" y="5384422"/>
              <a:ext cx="616246" cy="499126"/>
            </a:xfrm>
            <a:custGeom>
              <a:avLst/>
              <a:gdLst>
                <a:gd name="T0" fmla="*/ 238 w 238"/>
                <a:gd name="T1" fmla="*/ 0 h 190"/>
                <a:gd name="T2" fmla="*/ 198 w 238"/>
                <a:gd name="T3" fmla="*/ 95 h 190"/>
                <a:gd name="T4" fmla="*/ 158 w 238"/>
                <a:gd name="T5" fmla="*/ 190 h 190"/>
                <a:gd name="T6" fmla="*/ 119 w 238"/>
                <a:gd name="T7" fmla="*/ 95 h 190"/>
                <a:gd name="T8" fmla="*/ 119 w 238"/>
                <a:gd name="T9" fmla="*/ 95 h 190"/>
                <a:gd name="T10" fmla="*/ 79 w 238"/>
                <a:gd name="T11" fmla="*/ 0 h 190"/>
                <a:gd name="T12" fmla="*/ 0 w 238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0">
                  <a:moveTo>
                    <a:pt x="238" y="0"/>
                  </a:moveTo>
                  <a:cubicBezTo>
                    <a:pt x="222" y="0"/>
                    <a:pt x="198" y="95"/>
                    <a:pt x="198" y="95"/>
                  </a:cubicBezTo>
                  <a:cubicBezTo>
                    <a:pt x="198" y="95"/>
                    <a:pt x="174" y="190"/>
                    <a:pt x="158" y="190"/>
                  </a:cubicBezTo>
                  <a:cubicBezTo>
                    <a:pt x="143" y="190"/>
                    <a:pt x="119" y="95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95" y="0"/>
                    <a:pt x="79" y="0"/>
                  </a:cubicBezTo>
                  <a:cubicBezTo>
                    <a:pt x="63" y="0"/>
                    <a:pt x="55" y="95"/>
                    <a:pt x="0" y="95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545"/>
            <p:cNvSpPr>
              <a:spLocks/>
            </p:cNvSpPr>
            <p:nvPr/>
          </p:nvSpPr>
          <p:spPr bwMode="auto">
            <a:xfrm>
              <a:off x="3466165" y="5384422"/>
              <a:ext cx="390764" cy="499126"/>
            </a:xfrm>
            <a:custGeom>
              <a:avLst/>
              <a:gdLst>
                <a:gd name="T0" fmla="*/ 0 w 151"/>
                <a:gd name="T1" fmla="*/ 0 h 190"/>
                <a:gd name="T2" fmla="*/ 38 w 151"/>
                <a:gd name="T3" fmla="*/ 95 h 190"/>
                <a:gd name="T4" fmla="*/ 38 w 151"/>
                <a:gd name="T5" fmla="*/ 95 h 190"/>
                <a:gd name="T6" fmla="*/ 75 w 151"/>
                <a:gd name="T7" fmla="*/ 190 h 190"/>
                <a:gd name="T8" fmla="*/ 113 w 151"/>
                <a:gd name="T9" fmla="*/ 95 h 190"/>
                <a:gd name="T10" fmla="*/ 151 w 15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0">
                  <a:moveTo>
                    <a:pt x="0" y="0"/>
                  </a:moveTo>
                  <a:cubicBezTo>
                    <a:pt x="15" y="0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60" y="190"/>
                    <a:pt x="75" y="190"/>
                  </a:cubicBezTo>
                  <a:cubicBezTo>
                    <a:pt x="90" y="190"/>
                    <a:pt x="113" y="95"/>
                    <a:pt x="113" y="95"/>
                  </a:cubicBezTo>
                  <a:cubicBezTo>
                    <a:pt x="113" y="95"/>
                    <a:pt x="136" y="0"/>
                    <a:pt x="151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546"/>
            <p:cNvSpPr>
              <a:spLocks/>
            </p:cNvSpPr>
            <p:nvPr/>
          </p:nvSpPr>
          <p:spPr bwMode="auto">
            <a:xfrm>
              <a:off x="3856929" y="5384422"/>
              <a:ext cx="371061" cy="499126"/>
            </a:xfrm>
            <a:custGeom>
              <a:avLst/>
              <a:gdLst>
                <a:gd name="T0" fmla="*/ 0 w 143"/>
                <a:gd name="T1" fmla="*/ 0 h 190"/>
                <a:gd name="T2" fmla="*/ 35 w 143"/>
                <a:gd name="T3" fmla="*/ 95 h 190"/>
                <a:gd name="T4" fmla="*/ 35 w 143"/>
                <a:gd name="T5" fmla="*/ 95 h 190"/>
                <a:gd name="T6" fmla="*/ 71 w 143"/>
                <a:gd name="T7" fmla="*/ 190 h 190"/>
                <a:gd name="T8" fmla="*/ 107 w 143"/>
                <a:gd name="T9" fmla="*/ 95 h 190"/>
                <a:gd name="T10" fmla="*/ 143 w 14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0">
                  <a:moveTo>
                    <a:pt x="0" y="0"/>
                  </a:moveTo>
                  <a:cubicBezTo>
                    <a:pt x="14" y="0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57" y="190"/>
                    <a:pt x="71" y="190"/>
                  </a:cubicBezTo>
                  <a:cubicBezTo>
                    <a:pt x="85" y="190"/>
                    <a:pt x="107" y="95"/>
                    <a:pt x="107" y="95"/>
                  </a:cubicBezTo>
                  <a:cubicBezTo>
                    <a:pt x="107" y="95"/>
                    <a:pt x="128" y="0"/>
                    <a:pt x="143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547"/>
            <p:cNvSpPr>
              <a:spLocks/>
            </p:cNvSpPr>
            <p:nvPr/>
          </p:nvSpPr>
          <p:spPr bwMode="auto">
            <a:xfrm>
              <a:off x="4227989" y="5384422"/>
              <a:ext cx="346981" cy="499126"/>
            </a:xfrm>
            <a:custGeom>
              <a:avLst/>
              <a:gdLst>
                <a:gd name="T0" fmla="*/ 0 w 134"/>
                <a:gd name="T1" fmla="*/ 0 h 190"/>
                <a:gd name="T2" fmla="*/ 33 w 134"/>
                <a:gd name="T3" fmla="*/ 95 h 190"/>
                <a:gd name="T4" fmla="*/ 33 w 134"/>
                <a:gd name="T5" fmla="*/ 95 h 190"/>
                <a:gd name="T6" fmla="*/ 67 w 134"/>
                <a:gd name="T7" fmla="*/ 190 h 190"/>
                <a:gd name="T8" fmla="*/ 101 w 134"/>
                <a:gd name="T9" fmla="*/ 95 h 190"/>
                <a:gd name="T10" fmla="*/ 134 w 134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90">
                  <a:moveTo>
                    <a:pt x="0" y="0"/>
                  </a:moveTo>
                  <a:cubicBezTo>
                    <a:pt x="13" y="0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54" y="190"/>
                    <a:pt x="67" y="190"/>
                  </a:cubicBezTo>
                  <a:cubicBezTo>
                    <a:pt x="80" y="190"/>
                    <a:pt x="101" y="95"/>
                    <a:pt x="101" y="95"/>
                  </a:cubicBezTo>
                  <a:cubicBezTo>
                    <a:pt x="101" y="95"/>
                    <a:pt x="121" y="0"/>
                    <a:pt x="134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548"/>
            <p:cNvSpPr>
              <a:spLocks/>
            </p:cNvSpPr>
            <p:nvPr/>
          </p:nvSpPr>
          <p:spPr bwMode="auto">
            <a:xfrm>
              <a:off x="4574970" y="5384422"/>
              <a:ext cx="329467" cy="499126"/>
            </a:xfrm>
            <a:custGeom>
              <a:avLst/>
              <a:gdLst>
                <a:gd name="T0" fmla="*/ 0 w 127"/>
                <a:gd name="T1" fmla="*/ 0 h 190"/>
                <a:gd name="T2" fmla="*/ 32 w 127"/>
                <a:gd name="T3" fmla="*/ 95 h 190"/>
                <a:gd name="T4" fmla="*/ 32 w 127"/>
                <a:gd name="T5" fmla="*/ 95 h 190"/>
                <a:gd name="T6" fmla="*/ 64 w 127"/>
                <a:gd name="T7" fmla="*/ 190 h 190"/>
                <a:gd name="T8" fmla="*/ 96 w 127"/>
                <a:gd name="T9" fmla="*/ 95 h 190"/>
                <a:gd name="T10" fmla="*/ 127 w 12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0">
                  <a:moveTo>
                    <a:pt x="0" y="0"/>
                  </a:moveTo>
                  <a:cubicBezTo>
                    <a:pt x="13" y="0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51" y="190"/>
                    <a:pt x="64" y="190"/>
                  </a:cubicBezTo>
                  <a:cubicBezTo>
                    <a:pt x="77" y="190"/>
                    <a:pt x="96" y="95"/>
                    <a:pt x="96" y="95"/>
                  </a:cubicBezTo>
                  <a:cubicBezTo>
                    <a:pt x="96" y="95"/>
                    <a:pt x="115" y="0"/>
                    <a:pt x="127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549"/>
            <p:cNvSpPr>
              <a:spLocks/>
            </p:cNvSpPr>
            <p:nvPr/>
          </p:nvSpPr>
          <p:spPr bwMode="auto">
            <a:xfrm>
              <a:off x="4904437" y="5384422"/>
              <a:ext cx="310859" cy="499126"/>
            </a:xfrm>
            <a:custGeom>
              <a:avLst/>
              <a:gdLst>
                <a:gd name="T0" fmla="*/ 0 w 120"/>
                <a:gd name="T1" fmla="*/ 0 h 190"/>
                <a:gd name="T2" fmla="*/ 30 w 120"/>
                <a:gd name="T3" fmla="*/ 95 h 190"/>
                <a:gd name="T4" fmla="*/ 30 w 120"/>
                <a:gd name="T5" fmla="*/ 95 h 190"/>
                <a:gd name="T6" fmla="*/ 60 w 120"/>
                <a:gd name="T7" fmla="*/ 190 h 190"/>
                <a:gd name="T8" fmla="*/ 90 w 120"/>
                <a:gd name="T9" fmla="*/ 95 h 190"/>
                <a:gd name="T10" fmla="*/ 120 w 120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90">
                  <a:moveTo>
                    <a:pt x="0" y="0"/>
                  </a:moveTo>
                  <a:cubicBezTo>
                    <a:pt x="12" y="0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48" y="190"/>
                    <a:pt x="60" y="190"/>
                  </a:cubicBezTo>
                  <a:cubicBezTo>
                    <a:pt x="72" y="190"/>
                    <a:pt x="90" y="95"/>
                    <a:pt x="90" y="95"/>
                  </a:cubicBezTo>
                  <a:cubicBezTo>
                    <a:pt x="90" y="95"/>
                    <a:pt x="108" y="0"/>
                    <a:pt x="120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550"/>
            <p:cNvSpPr>
              <a:spLocks/>
            </p:cNvSpPr>
            <p:nvPr/>
          </p:nvSpPr>
          <p:spPr bwMode="auto">
            <a:xfrm>
              <a:off x="5215296" y="5384422"/>
              <a:ext cx="287874" cy="499126"/>
            </a:xfrm>
            <a:custGeom>
              <a:avLst/>
              <a:gdLst>
                <a:gd name="T0" fmla="*/ 0 w 111"/>
                <a:gd name="T1" fmla="*/ 0 h 190"/>
                <a:gd name="T2" fmla="*/ 27 w 111"/>
                <a:gd name="T3" fmla="*/ 95 h 190"/>
                <a:gd name="T4" fmla="*/ 27 w 111"/>
                <a:gd name="T5" fmla="*/ 95 h 190"/>
                <a:gd name="T6" fmla="*/ 55 w 111"/>
                <a:gd name="T7" fmla="*/ 190 h 190"/>
                <a:gd name="T8" fmla="*/ 83 w 111"/>
                <a:gd name="T9" fmla="*/ 95 h 190"/>
                <a:gd name="T10" fmla="*/ 111 w 111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90">
                  <a:moveTo>
                    <a:pt x="0" y="0"/>
                  </a:moveTo>
                  <a:cubicBezTo>
                    <a:pt x="11" y="0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44" y="190"/>
                    <a:pt x="55" y="190"/>
                  </a:cubicBezTo>
                  <a:cubicBezTo>
                    <a:pt x="66" y="190"/>
                    <a:pt x="83" y="95"/>
                    <a:pt x="83" y="95"/>
                  </a:cubicBezTo>
                  <a:cubicBezTo>
                    <a:pt x="83" y="95"/>
                    <a:pt x="100" y="0"/>
                    <a:pt x="111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551"/>
            <p:cNvSpPr>
              <a:spLocks/>
            </p:cNvSpPr>
            <p:nvPr/>
          </p:nvSpPr>
          <p:spPr bwMode="auto">
            <a:xfrm>
              <a:off x="5503169" y="5384422"/>
              <a:ext cx="265982" cy="499126"/>
            </a:xfrm>
            <a:custGeom>
              <a:avLst/>
              <a:gdLst>
                <a:gd name="T0" fmla="*/ 0 w 103"/>
                <a:gd name="T1" fmla="*/ 0 h 190"/>
                <a:gd name="T2" fmla="*/ 25 w 103"/>
                <a:gd name="T3" fmla="*/ 95 h 190"/>
                <a:gd name="T4" fmla="*/ 25 w 103"/>
                <a:gd name="T5" fmla="*/ 95 h 190"/>
                <a:gd name="T6" fmla="*/ 51 w 103"/>
                <a:gd name="T7" fmla="*/ 190 h 190"/>
                <a:gd name="T8" fmla="*/ 77 w 103"/>
                <a:gd name="T9" fmla="*/ 95 h 190"/>
                <a:gd name="T10" fmla="*/ 103 w 103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90">
                  <a:moveTo>
                    <a:pt x="0" y="0"/>
                  </a:moveTo>
                  <a:cubicBezTo>
                    <a:pt x="10" y="0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5"/>
                    <a:pt x="41" y="190"/>
                    <a:pt x="51" y="190"/>
                  </a:cubicBezTo>
                  <a:cubicBezTo>
                    <a:pt x="62" y="190"/>
                    <a:pt x="77" y="95"/>
                    <a:pt x="77" y="95"/>
                  </a:cubicBezTo>
                  <a:cubicBezTo>
                    <a:pt x="77" y="95"/>
                    <a:pt x="92" y="0"/>
                    <a:pt x="103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552"/>
            <p:cNvSpPr>
              <a:spLocks/>
            </p:cNvSpPr>
            <p:nvPr/>
          </p:nvSpPr>
          <p:spPr bwMode="auto">
            <a:xfrm>
              <a:off x="5769151" y="5384422"/>
              <a:ext cx="246280" cy="499126"/>
            </a:xfrm>
            <a:custGeom>
              <a:avLst/>
              <a:gdLst>
                <a:gd name="T0" fmla="*/ 0 w 95"/>
                <a:gd name="T1" fmla="*/ 0 h 190"/>
                <a:gd name="T2" fmla="*/ 24 w 95"/>
                <a:gd name="T3" fmla="*/ 95 h 190"/>
                <a:gd name="T4" fmla="*/ 24 w 95"/>
                <a:gd name="T5" fmla="*/ 95 h 190"/>
                <a:gd name="T6" fmla="*/ 47 w 95"/>
                <a:gd name="T7" fmla="*/ 190 h 190"/>
                <a:gd name="T8" fmla="*/ 71 w 95"/>
                <a:gd name="T9" fmla="*/ 95 h 190"/>
                <a:gd name="T10" fmla="*/ 95 w 95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9" y="0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38" y="190"/>
                    <a:pt x="47" y="190"/>
                  </a:cubicBezTo>
                  <a:cubicBezTo>
                    <a:pt x="57" y="190"/>
                    <a:pt x="71" y="95"/>
                    <a:pt x="71" y="95"/>
                  </a:cubicBezTo>
                  <a:cubicBezTo>
                    <a:pt x="71" y="95"/>
                    <a:pt x="86" y="0"/>
                    <a:pt x="95" y="0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553"/>
            <p:cNvSpPr>
              <a:spLocks/>
            </p:cNvSpPr>
            <p:nvPr/>
          </p:nvSpPr>
          <p:spPr bwMode="auto">
            <a:xfrm>
              <a:off x="6015430" y="5384422"/>
              <a:ext cx="350264" cy="499126"/>
            </a:xfrm>
            <a:custGeom>
              <a:avLst/>
              <a:gdLst>
                <a:gd name="T0" fmla="*/ 0 w 135"/>
                <a:gd name="T1" fmla="*/ 0 h 190"/>
                <a:gd name="T2" fmla="*/ 22 w 135"/>
                <a:gd name="T3" fmla="*/ 95 h 190"/>
                <a:gd name="T4" fmla="*/ 22 w 135"/>
                <a:gd name="T5" fmla="*/ 95 h 190"/>
                <a:gd name="T6" fmla="*/ 44 w 135"/>
                <a:gd name="T7" fmla="*/ 190 h 190"/>
                <a:gd name="T8" fmla="*/ 66 w 135"/>
                <a:gd name="T9" fmla="*/ 95 h 190"/>
                <a:gd name="T10" fmla="*/ 87 w 135"/>
                <a:gd name="T11" fmla="*/ 0 h 190"/>
                <a:gd name="T12" fmla="*/ 135 w 135"/>
                <a:gd name="T13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90">
                  <a:moveTo>
                    <a:pt x="0" y="0"/>
                  </a:moveTo>
                  <a:cubicBezTo>
                    <a:pt x="9" y="0"/>
                    <a:pt x="22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35" y="190"/>
                    <a:pt x="44" y="190"/>
                  </a:cubicBezTo>
                  <a:cubicBezTo>
                    <a:pt x="52" y="190"/>
                    <a:pt x="66" y="95"/>
                    <a:pt x="66" y="95"/>
                  </a:cubicBezTo>
                  <a:cubicBezTo>
                    <a:pt x="66" y="95"/>
                    <a:pt x="79" y="0"/>
                    <a:pt x="87" y="0"/>
                  </a:cubicBezTo>
                  <a:cubicBezTo>
                    <a:pt x="95" y="0"/>
                    <a:pt x="103" y="95"/>
                    <a:pt x="135" y="95"/>
                  </a:cubicBezTo>
                </a:path>
              </a:pathLst>
            </a:custGeom>
            <a:noFill/>
            <a:ln w="22225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3" name="テキスト ボックス 92"/>
          <p:cNvSpPr txBox="1"/>
          <p:nvPr/>
        </p:nvSpPr>
        <p:spPr>
          <a:xfrm>
            <a:off x="5364280" y="4506320"/>
            <a:ext cx="3779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Radiation Profile at Each Period</a:t>
            </a:r>
            <a:endParaRPr kumimoji="1" lang="ja-JP" altLang="en-US" sz="3200" b="1" dirty="0"/>
          </a:p>
        </p:txBody>
      </p:sp>
      <p:sp>
        <p:nvSpPr>
          <p:cNvPr id="76" name="Rectangle 540"/>
          <p:cNvSpPr>
            <a:spLocks noChangeArrowheads="1"/>
          </p:cNvSpPr>
          <p:nvPr/>
        </p:nvSpPr>
        <p:spPr bwMode="auto">
          <a:xfrm>
            <a:off x="8903721" y="3846866"/>
            <a:ext cx="179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540"/>
          <p:cNvSpPr>
            <a:spLocks noChangeArrowheads="1"/>
          </p:cNvSpPr>
          <p:nvPr/>
        </p:nvSpPr>
        <p:spPr bwMode="auto">
          <a:xfrm>
            <a:off x="8904314" y="5424318"/>
            <a:ext cx="179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NOCE2017, Arcidosso, Italy 19-22 Sept. 2017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93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58925c62f118739a78bcbee19ae15a497ecbc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2.24598"/>
  <p:tag name="ORIGINALWIDTH" val="261.7173"/>
  <p:tag name="LATEXADDIN" val="\documentclass{article}&#10;\usepackage{amsmath}&#10;\pagestyle{empty}&#10;\begin{document}&#10;&#10;\[&#10;E(t)=n(t)\otimes E_s(t)&#10;\]&#10;&#10;&#10;\end{document}"/>
  <p:tag name="IGUANATEXSIZE" val="20"/>
  <p:tag name="IGUANATEXCURSOR" val="107"/>
  <p:tag name="TRANSPARENCY" val="True"/>
  <p:tag name="FILENAME" val=""/>
  <p:tag name="LATEXENGINEID" val="0"/>
  <p:tag name="TEMPFOLDER" val="T:\temporary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5.99551"/>
  <p:tag name="ORIGINALWIDTH" val="409.4488"/>
  <p:tag name="LATEXADDIN" val="\documentclass{article}&#10;\usepackage{amsmath,mathrsfs}&#10;\pagestyle{empty}&#10;\begin{document}&#10;&#10;\[&#10;E(t)=bn_0E_0\mathscr{F}^{-1}[\:|\mathscr{F}[g(t)]|^2\:]&#10;\]&#10;&#10;&#10;\end{document}"/>
  <p:tag name="IGUANATEXSIZE" val="20"/>
  <p:tag name="IGUANATEXCURSOR" val="124"/>
  <p:tag name="TRANSPARENCY" val="True"/>
  <p:tag name="FILENAME" val=""/>
  <p:tag name="LATEXENGINEID" val="0"/>
  <p:tag name="TEMPFOLDER" val="T:\temporary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2.24598"/>
  <p:tag name="ORIGINALWIDTH" val="204.7244"/>
  <p:tag name="LATEXADDIN" val="\documentclass{article}&#10;\usepackage{amsmath}&#10;\pagestyle{empty}&#10;\begin{document}&#10;&#10;\[&#10;g(t)=f(T-t)&#10;\]&#10;&#10;&#10;\end{document}"/>
  <p:tag name="IGUANATEXSIZE" val="20"/>
  <p:tag name="IGUANATEXCURSOR" val="95"/>
  <p:tag name="TRANSPARENCY" val="True"/>
  <p:tag name="FILENAME" val=""/>
  <p:tag name="LATEXENGINEID" val="0"/>
  <p:tag name="TEMPFOLDER" val="T:\temporary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2.24598"/>
  <p:tag name="ORIGINALWIDTH" val="197.9753"/>
  <p:tag name="LATEXADDIN" val="\documentclass{article}&#10;\usepackage{amsmath}&#10;\pagestyle{empty}&#10;\begin{document}&#10;&#10;\[&#10;E_s(t)=E_0g(t)&#10;\]&#10;&#10;&#10;\end{document}"/>
  <p:tag name="IGUANATEXSIZE" val="20"/>
  <p:tag name="IGUANATEXCURSOR" val="98"/>
  <p:tag name="TRANSPARENCY" val="True"/>
  <p:tag name="FILENAME" val=""/>
  <p:tag name="LATEXENGINEID" val="0"/>
  <p:tag name="TEMPFOLDER" val="T:\temporary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2.24598"/>
  <p:tag name="ORIGINALWIDTH" val="261.7173"/>
  <p:tag name="LATEXADDIN" val="\documentclass{article}&#10;\usepackage{amsmath}&#10;\pagestyle{empty}&#10;\begin{document}&#10;&#10;\[&#10;n(t)=n_0[1+bf(t)]&#10;\]&#10;&#10;&#10;\end{document}"/>
  <p:tag name="IGUANATEXSIZE" val="20"/>
  <p:tag name="IGUANATEXCURSOR" val="101"/>
  <p:tag name="TRANSPARENCY" val="True"/>
  <p:tag name="FILENAME" val=""/>
  <p:tag name="LATEXENGINEID" val="0"/>
  <p:tag name="TEMPFOLDER" val="T:\temporary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2.24598"/>
  <p:tag name="ORIGINALWIDTH" val="204.7244"/>
  <p:tag name="LATEXADDIN" val="\documentclass{article}&#10;\usepackage{amsmath}&#10;\pagestyle{empty}&#10;\begin{document}&#10;&#10;\[&#10;g(t)=f(T-t)&#10;\]&#10;&#10;&#10;\end{document}"/>
  <p:tag name="IGUANATEXSIZE" val="20"/>
  <p:tag name="IGUANATEXCURSOR" val="95"/>
  <p:tag name="TRANSPARENCY" val="True"/>
  <p:tag name="FILENAME" val=""/>
  <p:tag name="LATEXENGINEID" val="0"/>
  <p:tag name="TEMPFOLDER" val="T:\temporary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Template2012O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3">
      <a:majorFont>
        <a:latin typeface="Meiryo UI"/>
        <a:ea typeface="メイリオ"/>
        <a:cs typeface=""/>
      </a:majorFont>
      <a:minorFont>
        <a:latin typeface="Meiryo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Template2012Oct</Template>
  <TotalTime>38</TotalTime>
  <Words>1141</Words>
  <Application>Microsoft Office PowerPoint</Application>
  <PresentationFormat>画面に合わせる (4:3)</PresentationFormat>
  <Paragraphs>354</Paragraphs>
  <Slides>33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3" baseType="lpstr">
      <vt:lpstr>Symbol</vt:lpstr>
      <vt:lpstr>Calibri</vt:lpstr>
      <vt:lpstr>Cambria Math</vt:lpstr>
      <vt:lpstr>ＭＳ Ｐゴシック</vt:lpstr>
      <vt:lpstr>メイリオ</vt:lpstr>
      <vt:lpstr>Arial</vt:lpstr>
      <vt:lpstr>Wingdings</vt:lpstr>
      <vt:lpstr>Meiryo UI</vt:lpstr>
      <vt:lpstr>Template2012Oct</vt:lpstr>
      <vt:lpstr>ｸﾞﾗﾌ</vt:lpstr>
      <vt:lpstr>Attosecond FEL pulses:  physical and technical challenges</vt:lpstr>
      <vt:lpstr>PowerPoint プレゼンテーション</vt:lpstr>
      <vt:lpstr>PowerPoint プレゼンテーション</vt:lpstr>
      <vt:lpstr>Shortest Pulse Lengths</vt:lpstr>
      <vt:lpstr>Slippage Disturbs Realization of Monocycle FEL</vt:lpstr>
      <vt:lpstr>PowerPoint プレゼンテーション</vt:lpstr>
      <vt:lpstr>Pulse Length in FELs</vt:lpstr>
      <vt:lpstr>Basic Concept</vt:lpstr>
      <vt:lpstr>Principle of Operation</vt:lpstr>
      <vt:lpstr>Principle of Operation</vt:lpstr>
      <vt:lpstr>Principle of Operation</vt:lpstr>
      <vt:lpstr>Principle of Operation</vt:lpstr>
      <vt:lpstr>Principle of Operation</vt:lpstr>
      <vt:lpstr>Principle of Operation</vt:lpstr>
      <vt:lpstr>Mathematical Explanation</vt:lpstr>
      <vt:lpstr>PowerPoint プレゼンテーション</vt:lpstr>
      <vt:lpstr>Accelerator Layout</vt:lpstr>
      <vt:lpstr>Sec.(i)：Generating a Single Microbunch</vt:lpstr>
      <vt:lpstr>Sec.(ii)：Generating a Chirped Pulse</vt:lpstr>
      <vt:lpstr>Sec.(iii)：Applying Fresh Bunch</vt:lpstr>
      <vt:lpstr>Sec.(iv) : Generating a Chirped Microbunch</vt:lpstr>
      <vt:lpstr>Sec.(v)：Generating a Monocycle Pulse</vt:lpstr>
      <vt:lpstr>PowerPoint プレゼンテーション</vt:lpstr>
      <vt:lpstr>Difficulties in the Original Scheme</vt:lpstr>
      <vt:lpstr>How to Modify?</vt:lpstr>
      <vt:lpstr>Modified Scheme for MCHG</vt:lpstr>
      <vt:lpstr>PowerPoint プレゼンテーション</vt:lpstr>
      <vt:lpstr>Parameters: Original Scheme</vt:lpstr>
      <vt:lpstr>Results (n=7)</vt:lpstr>
      <vt:lpstr>Results (n=7)</vt:lpstr>
      <vt:lpstr>Parameters: Modified Scheme</vt:lpstr>
      <vt:lpstr>Simulation Results</vt:lpstr>
      <vt:lpstr>Summary &amp; Outlook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Attosecond FEL pulses:  physical and technical challenges</dc:title>
  <dc:creator>Takashi Tanaka</dc:creator>
  <cp:lastModifiedBy>Takashi Tanaka</cp:lastModifiedBy>
  <cp:revision>4</cp:revision>
  <dcterms:created xsi:type="dcterms:W3CDTF">2017-09-16T05:30:09Z</dcterms:created>
  <dcterms:modified xsi:type="dcterms:W3CDTF">2017-09-16T06:08:41Z</dcterms:modified>
</cp:coreProperties>
</file>